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90" r:id="rId2"/>
    <p:sldId id="282" r:id="rId3"/>
    <p:sldId id="267" r:id="rId4"/>
    <p:sldId id="272" r:id="rId5"/>
    <p:sldId id="277" r:id="rId6"/>
    <p:sldId id="279" r:id="rId7"/>
    <p:sldId id="262" r:id="rId8"/>
    <p:sldId id="280" r:id="rId9"/>
    <p:sldId id="271" r:id="rId10"/>
    <p:sldId id="283" r:id="rId11"/>
    <p:sldId id="291" r:id="rId12"/>
    <p:sldId id="292" r:id="rId13"/>
    <p:sldId id="289" r:id="rId14"/>
    <p:sldId id="270" r:id="rId15"/>
    <p:sldId id="269" r:id="rId16"/>
    <p:sldId id="27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AFC7CA2-A62D-157E-408B-A5705EAEDD18}" name="kaushal dhakad" initials="kd" userId="5edc4aa302b3b60a" providerId="Windows Live"/>
  <p188:author id="{42DC8AA6-9E22-C37A-A82C-BBB81C5B8437}" name="arpita sharma" initials="as" userId="5d43617b7860d58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FAFB"/>
    <a:srgbClr val="4AE0F4"/>
    <a:srgbClr val="04C0C0"/>
    <a:srgbClr val="05E1E1"/>
    <a:srgbClr val="04C8C8"/>
    <a:srgbClr val="037D7D"/>
    <a:srgbClr val="026464"/>
    <a:srgbClr val="04AFAF"/>
    <a:srgbClr val="039696"/>
    <a:srgbClr val="05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E5A8B8-FC5F-4D55-8482-60DFE54B136B}" v="6924" dt="2025-09-05T11:18:25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27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2E829-6455-465B-8CC3-B1992E51607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3ACB1-59F5-4ECE-B41F-D745E82A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1486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3ACB1-59F5-4ECE-B41F-D745E82AF6E3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335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3ACB1-59F5-4ECE-B41F-D745E82AF6E3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50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3ACB1-59F5-4ECE-B41F-D745E82AF6E3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868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80AE-F3EF-401E-9774-9AF50F777949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3B86-A601-4D0A-9C3C-31694BDA4D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26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80AE-F3EF-401E-9774-9AF50F777949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3B86-A601-4D0A-9C3C-31694BDA4D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983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80AE-F3EF-401E-9774-9AF50F777949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3B86-A601-4D0A-9C3C-31694BDA4D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88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80AE-F3EF-401E-9774-9AF50F777949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3B86-A601-4D0A-9C3C-31694BDA4D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221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80AE-F3EF-401E-9774-9AF50F777949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3B86-A601-4D0A-9C3C-31694BDA4D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024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80AE-F3EF-401E-9774-9AF50F777949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3B86-A601-4D0A-9C3C-31694BDA4D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283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80AE-F3EF-401E-9774-9AF50F777949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3B86-A601-4D0A-9C3C-31694BDA4D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37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80AE-F3EF-401E-9774-9AF50F777949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3B86-A601-4D0A-9C3C-31694BDA4D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549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80AE-F3EF-401E-9774-9AF50F777949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3B86-A601-4D0A-9C3C-31694BDA4D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53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80AE-F3EF-401E-9774-9AF50F777949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3B86-A601-4D0A-9C3C-31694BDA4D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5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80AE-F3EF-401E-9774-9AF50F777949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3B86-A601-4D0A-9C3C-31694BDA4D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642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880AE-F3EF-401E-9774-9AF50F777949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63B86-A601-4D0A-9C3C-31694BDA4D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67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11.png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microsoft.com/office/2007/relationships/hdphoto" Target="../media/hdphoto4.wdp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11.png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microsoft.com/office/2007/relationships/hdphoto" Target="../media/hdphoto4.wdp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12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16.sv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3FD4CB-C981-6425-4A1F-1794FA94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547FA-3C4E-2B78-6110-2E886C6CC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325" y="548640"/>
            <a:ext cx="4010982" cy="6065520"/>
          </a:xfrm>
          <a:prstGeom prst="rect">
            <a:avLst/>
          </a:prstGeom>
          <a:effectLst>
            <a:outerShdw blurRad="190500" dist="38100" dir="10800000" algn="r" rotWithShape="0">
              <a:schemeClr val="bg1">
                <a:alpha val="40000"/>
              </a:scheme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CED02E-D343-3F4B-F360-8C5FF93E1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394" y="1710158"/>
            <a:ext cx="1306701" cy="1306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F4F519-651B-7A81-F72D-A091178EDAEE}"/>
              </a:ext>
            </a:extLst>
          </p:cNvPr>
          <p:cNvSpPr txBox="1"/>
          <p:nvPr/>
        </p:nvSpPr>
        <p:spPr>
          <a:xfrm>
            <a:off x="8367252" y="2536720"/>
            <a:ext cx="187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chemeClr val="bg1"/>
                </a:solidFill>
                <a:latin typeface="Arial Black" panose="020B0A04020102020204" pitchFamily="34" charset="0"/>
              </a:rPr>
              <a:t>SWADESH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7FB44-3BB4-32B8-CBFB-9E33502F11E1}"/>
              </a:ext>
            </a:extLst>
          </p:cNvPr>
          <p:cNvSpPr txBox="1"/>
          <p:nvPr/>
        </p:nvSpPr>
        <p:spPr>
          <a:xfrm>
            <a:off x="9783095" y="1176344"/>
            <a:ext cx="283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>
                <a:highlight>
                  <a:srgbClr val="C0C0C0"/>
                </a:highlight>
                <a:latin typeface="Arial Narrow" panose="020B0606020202030204" pitchFamily="34" charset="0"/>
              </a:rPr>
              <a:t> </a:t>
            </a:r>
            <a:r>
              <a:rPr lang="en-IN" sz="1200" b="1">
                <a:highlight>
                  <a:srgbClr val="C0C0C0"/>
                </a:highlight>
                <a:latin typeface="Arial Narrow" panose="020B0606020202030204" pitchFamily="34" charset="0"/>
              </a:rPr>
              <a:t>Logout.                </a:t>
            </a:r>
            <a:endParaRPr lang="en-IN" sz="1000" b="1">
              <a:highlight>
                <a:srgbClr val="C0C0C0"/>
              </a:highlight>
              <a:latin typeface="Arial Narrow" panose="020B0606020202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7043AD-4B82-7F2B-F49A-EB6E2C277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0952" y="3707908"/>
            <a:ext cx="2334261" cy="15167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DB66AD-0410-E5F8-E724-C1766AB0CD0E}"/>
              </a:ext>
            </a:extLst>
          </p:cNvPr>
          <p:cNvSpPr txBox="1"/>
          <p:nvPr/>
        </p:nvSpPr>
        <p:spPr>
          <a:xfrm>
            <a:off x="7859550" y="3539748"/>
            <a:ext cx="26153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>
                <a:solidFill>
                  <a:schemeClr val="bg1"/>
                </a:solidFill>
              </a:rPr>
              <a:t>🎙 Speak to Swadesh</a:t>
            </a:r>
          </a:p>
          <a:p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7A5671-D208-12E1-72E8-4887F936FCCF}"/>
              </a:ext>
            </a:extLst>
          </p:cNvPr>
          <p:cNvSpPr txBox="1"/>
          <p:nvPr/>
        </p:nvSpPr>
        <p:spPr>
          <a:xfrm>
            <a:off x="7910952" y="2974309"/>
            <a:ext cx="49886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</a:rPr>
              <a:t>Hello! I'm Swadesh. </a:t>
            </a:r>
          </a:p>
          <a:p>
            <a:r>
              <a:rPr lang="en-US" sz="1200" b="1">
                <a:solidFill>
                  <a:schemeClr val="bg1"/>
                </a:solidFill>
              </a:rPr>
              <a:t>How can I assist you today?</a:t>
            </a:r>
          </a:p>
          <a:p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9E5AB9-5769-FA5C-1F5E-E3536FC1BCC8}"/>
              </a:ext>
            </a:extLst>
          </p:cNvPr>
          <p:cNvSpPr txBox="1"/>
          <p:nvPr/>
        </p:nvSpPr>
        <p:spPr>
          <a:xfrm>
            <a:off x="7910952" y="1130177"/>
            <a:ext cx="209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6C7E1-30ED-E9AE-DA88-365DF8FE82AE}"/>
              </a:ext>
            </a:extLst>
          </p:cNvPr>
          <p:cNvSpPr txBox="1"/>
          <p:nvPr/>
        </p:nvSpPr>
        <p:spPr>
          <a:xfrm>
            <a:off x="319653" y="2032755"/>
            <a:ext cx="8986579" cy="1569660"/>
          </a:xfrm>
          <a:prstGeom prst="rect">
            <a:avLst/>
          </a:prstGeom>
          <a:noFill/>
          <a:effectLst>
            <a:outerShdw blurRad="190500" dist="38100" dir="10800000" algn="r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8800" dirty="0">
                <a:solidFill>
                  <a:schemeClr val="bg1"/>
                </a:solidFill>
                <a:latin typeface="Arial Black" panose="020B0A04020102020204" pitchFamily="34" charset="0"/>
              </a:rPr>
              <a:t>SWA</a:t>
            </a:r>
            <a:r>
              <a:rPr lang="en-IN" sz="9600" dirty="0">
                <a:solidFill>
                  <a:schemeClr val="bg1"/>
                </a:solidFill>
                <a:latin typeface="Arial Black" panose="020B0A04020102020204" pitchFamily="34" charset="0"/>
              </a:rPr>
              <a:t>  </a:t>
            </a:r>
            <a:r>
              <a:rPr lang="en-IN" sz="8800" dirty="0">
                <a:solidFill>
                  <a:schemeClr val="bg1"/>
                </a:solidFill>
                <a:latin typeface="Arial Black" panose="020B0A04020102020204" pitchFamily="34" charset="0"/>
              </a:rPr>
              <a:t>DESH</a:t>
            </a:r>
            <a:endParaRPr lang="en-IN" sz="9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2D2AA-AE23-300C-626D-E424296CA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647" y="1256734"/>
            <a:ext cx="3432738" cy="34327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48E846-8863-CD1D-5C3E-341B15CCD4AB}"/>
              </a:ext>
            </a:extLst>
          </p:cNvPr>
          <p:cNvSpPr txBox="1"/>
          <p:nvPr/>
        </p:nvSpPr>
        <p:spPr>
          <a:xfrm>
            <a:off x="1929998" y="296445"/>
            <a:ext cx="4608454" cy="646331"/>
          </a:xfrm>
          <a:prstGeom prst="rect">
            <a:avLst/>
          </a:prstGeom>
          <a:noFill/>
          <a:effectLst>
            <a:outerShdw blurRad="381000" dist="38100" dir="10800000" algn="r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National Level Hackathon On 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822D67-AF6B-C515-5394-0315F5A80727}"/>
              </a:ext>
            </a:extLst>
          </p:cNvPr>
          <p:cNvSpPr txBox="1"/>
          <p:nvPr/>
        </p:nvSpPr>
        <p:spPr>
          <a:xfrm>
            <a:off x="1082756" y="381839"/>
            <a:ext cx="6460252" cy="1354217"/>
          </a:xfrm>
          <a:prstGeom prst="rect">
            <a:avLst/>
          </a:prstGeom>
          <a:noFill/>
          <a:effectLst>
            <a:outerShdw blurRad="190500" dist="38100" dir="10800000" algn="r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FAF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</a:t>
            </a:r>
            <a:r>
              <a:rPr lang="en-US" sz="6600" dirty="0">
                <a:solidFill>
                  <a:srgbClr val="06FAF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5400" dirty="0">
                <a:solidFill>
                  <a:srgbClr val="06FAF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</a:t>
            </a:r>
            <a:r>
              <a:rPr lang="en-US" sz="6600" dirty="0">
                <a:solidFill>
                  <a:srgbClr val="06FAF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5400" dirty="0">
                <a:solidFill>
                  <a:srgbClr val="06FAF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Education</a:t>
            </a:r>
            <a:endParaRPr lang="en-IN" sz="6000" dirty="0">
              <a:solidFill>
                <a:srgbClr val="06FAFB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-IN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94266E-083E-1714-D9F1-1D195729593B}"/>
              </a:ext>
            </a:extLst>
          </p:cNvPr>
          <p:cNvSpPr txBox="1"/>
          <p:nvPr/>
        </p:nvSpPr>
        <p:spPr>
          <a:xfrm>
            <a:off x="383153" y="1239475"/>
            <a:ext cx="6651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ADLaM Display" panose="02010000000000000000" pitchFamily="2" charset="0"/>
                <a:cs typeface="Arial" panose="020B0604020202020204" pitchFamily="34" charset="0"/>
              </a:rPr>
              <a:t>(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ea typeface="ADLaM Display" panose="02010000000000000000" pitchFamily="2" charset="0"/>
                <a:cs typeface="Arial" panose="020B0604020202020204" pitchFamily="34" charset="0"/>
              </a:rPr>
              <a:t>Where preparation meets personalization.)</a:t>
            </a:r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6DDCC-AD14-BE62-CF46-DFE39F79CE1B}"/>
              </a:ext>
            </a:extLst>
          </p:cNvPr>
          <p:cNvSpPr txBox="1"/>
          <p:nvPr/>
        </p:nvSpPr>
        <p:spPr>
          <a:xfrm>
            <a:off x="551652" y="3445121"/>
            <a:ext cx="66515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cs typeface="Arial Black" panose="020B0604020202020204" pitchFamily="34" charset="0"/>
              </a:rPr>
              <a:t>Study  smarter  with  Swadesh  –  simple,  personal,  bilingual. ” when  study  meets  with  smartness.  An  ai  chatbot   to  guide  and  mentor  you  in  your  learning.</a:t>
            </a:r>
            <a:endParaRPr lang="en-IN" dirty="0">
              <a:solidFill>
                <a:schemeClr val="bg1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03C550-1D16-B5C1-F384-F8B61585BC51}"/>
              </a:ext>
            </a:extLst>
          </p:cNvPr>
          <p:cNvSpPr txBox="1"/>
          <p:nvPr/>
        </p:nvSpPr>
        <p:spPr>
          <a:xfrm>
            <a:off x="-1" y="5397136"/>
            <a:ext cx="66957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chemeClr val="bg1"/>
                </a:solidFill>
                <a:latin typeface="Aptos" panose="020B0004020202020204" pitchFamily="34" charset="0"/>
                <a:cs typeface="Aharoni" panose="02010803020104030203" pitchFamily="2" charset="-79"/>
              </a:rPr>
              <a:t>Team Name : Bracket Breakers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chemeClr val="bg1"/>
                </a:solidFill>
                <a:latin typeface="Aptos" panose="020B0004020202020204" pitchFamily="34" charset="0"/>
                <a:cs typeface="Aharoni" panose="02010803020104030203" pitchFamily="2" charset="-79"/>
              </a:rPr>
              <a:t>Team Leader : Arpita Sharma</a:t>
            </a:r>
            <a:r>
              <a:rPr lang="en-US" sz="1800" b="1" dirty="0">
                <a:solidFill>
                  <a:schemeClr val="bg1"/>
                </a:solidFill>
                <a:latin typeface="Aptos" panose="020B0004020202020204" pitchFamily="34" charset="0"/>
                <a:cs typeface="Aharoni" panose="02010803020104030203" pitchFamily="2" charset="-79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Aptos" panose="020B0004020202020204" pitchFamily="34" charset="0"/>
                <a:cs typeface="Aharoni" panose="02010803020104030203" pitchFamily="2" charset="-79"/>
              </a:rPr>
              <a:t>(Project Manager)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/>
                </a:solidFill>
                <a:latin typeface="Aptos" panose="020B0004020202020204" pitchFamily="34" charset="0"/>
                <a:cs typeface="Aharoni" panose="02010803020104030203" pitchFamily="2" charset="-79"/>
              </a:rPr>
              <a:t>Team mate: Kaushal Dhakad </a:t>
            </a:r>
            <a:r>
              <a:rPr lang="en-US" sz="1800" dirty="0">
                <a:solidFill>
                  <a:schemeClr val="bg1"/>
                </a:solidFill>
                <a:latin typeface="Aptos" panose="020B0004020202020204" pitchFamily="34" charset="0"/>
                <a:cs typeface="Aharoni" panose="02010803020104030203" pitchFamily="2" charset="-79"/>
              </a:rPr>
              <a:t>(</a:t>
            </a:r>
            <a:r>
              <a:rPr lang="en-IN" sz="1800" dirty="0">
                <a:solidFill>
                  <a:schemeClr val="bg1"/>
                </a:solidFill>
                <a:latin typeface="Aptos" panose="020B0004020202020204" pitchFamily="34" charset="0"/>
                <a:cs typeface="Aharoni" panose="02010803020104030203" pitchFamily="2" charset="-79"/>
              </a:rPr>
              <a:t>Technical Lead)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26036F-D71F-4607-C137-786A4C096A83}"/>
              </a:ext>
            </a:extLst>
          </p:cNvPr>
          <p:cNvSpPr txBox="1"/>
          <p:nvPr/>
        </p:nvSpPr>
        <p:spPr>
          <a:xfrm>
            <a:off x="-1" y="6244828"/>
            <a:ext cx="7120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chemeClr val="bg1"/>
                </a:solidFill>
                <a:latin typeface="Aptos" panose="020B0004020202020204" pitchFamily="34" charset="0"/>
                <a:cs typeface="Aharoni" panose="02010803020104030203" pitchFamily="2" charset="-79"/>
              </a:rPr>
              <a:t>Collage : Sagar Institute Of Science And Technology (SISTEC)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04C8-61C2-33F0-6288-6917D9EFB9BD}"/>
              </a:ext>
            </a:extLst>
          </p:cNvPr>
          <p:cNvSpPr txBox="1"/>
          <p:nvPr/>
        </p:nvSpPr>
        <p:spPr>
          <a:xfrm>
            <a:off x="10405296" y="6576526"/>
            <a:ext cx="6263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Arial Narrow" panose="020B0606020202030204" pitchFamily="34" charset="0"/>
                <a:cs typeface="Arial Black" panose="020B0604020202020204" pitchFamily="34" charset="0"/>
              </a:rPr>
              <a:t>www.samadhan.sistec.ac.in</a:t>
            </a:r>
            <a:r>
              <a:rPr lang="en-IN" sz="1200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/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609443-DF17-B3C2-2772-6DE59D3EABFE}"/>
              </a:ext>
            </a:extLst>
          </p:cNvPr>
          <p:cNvSpPr txBox="1"/>
          <p:nvPr/>
        </p:nvSpPr>
        <p:spPr>
          <a:xfrm>
            <a:off x="10594150" y="5499308"/>
            <a:ext cx="17224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Organizers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</a:rPr>
              <a:t>SISTEC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</a:rPr>
              <a:t>CALM CHASE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</a:rPr>
              <a:t>IBOTIX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</a:rPr>
              <a:t>MARKTINE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D5454C-0988-E774-809F-1BDF2D57AE48}"/>
              </a:ext>
            </a:extLst>
          </p:cNvPr>
          <p:cNvSpPr txBox="1"/>
          <p:nvPr/>
        </p:nvSpPr>
        <p:spPr>
          <a:xfrm>
            <a:off x="6909769" y="25751"/>
            <a:ext cx="8581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Samadhan 2.0 </a:t>
            </a:r>
          </a:p>
        </p:txBody>
      </p:sp>
    </p:spTree>
    <p:extLst>
      <p:ext uri="{BB962C8B-B14F-4D97-AF65-F5344CB8AC3E}">
        <p14:creationId xmlns:p14="http://schemas.microsoft.com/office/powerpoint/2010/main" val="7568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/>
      <p:bldP spid="16" grpId="0"/>
      <p:bldP spid="18" grpId="0"/>
      <p:bldP spid="20" grpId="0"/>
      <p:bldP spid="22" grpId="0"/>
      <p:bldP spid="23" grpId="0"/>
      <p:bldP spid="24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A70B520-FB03-9F62-B41D-2C2E637AEF40}"/>
              </a:ext>
            </a:extLst>
          </p:cNvPr>
          <p:cNvSpPr/>
          <p:nvPr/>
        </p:nvSpPr>
        <p:spPr>
          <a:xfrm rot="10800000">
            <a:off x="5941542" y="1579643"/>
            <a:ext cx="2511707" cy="3886542"/>
          </a:xfrm>
          <a:custGeom>
            <a:avLst/>
            <a:gdLst>
              <a:gd name="connsiteX0" fmla="*/ 2511707 w 2511707"/>
              <a:gd name="connsiteY0" fmla="*/ 2117736 h 3886542"/>
              <a:gd name="connsiteX1" fmla="*/ 2511707 w 2511707"/>
              <a:gd name="connsiteY1" fmla="*/ 3324328 h 3886542"/>
              <a:gd name="connsiteX2" fmla="*/ 2511706 w 2511707"/>
              <a:gd name="connsiteY2" fmla="*/ 3324323 h 3886542"/>
              <a:gd name="connsiteX3" fmla="*/ 2511706 w 2511707"/>
              <a:gd name="connsiteY3" fmla="*/ 2117740 h 3886542"/>
              <a:gd name="connsiteX4" fmla="*/ 1250582 w 2511707"/>
              <a:gd name="connsiteY4" fmla="*/ 0 h 3886542"/>
              <a:gd name="connsiteX5" fmla="*/ 1700582 w 2511707"/>
              <a:gd name="connsiteY5" fmla="*/ 450000 h 3886542"/>
              <a:gd name="connsiteX6" fmla="*/ 1623729 w 2511707"/>
              <a:gd name="connsiteY6" fmla="*/ 701599 h 3886542"/>
              <a:gd name="connsiteX7" fmla="*/ 1578699 w 2511707"/>
              <a:gd name="connsiteY7" fmla="*/ 756177 h 3886542"/>
              <a:gd name="connsiteX8" fmla="*/ 1568780 w 2511707"/>
              <a:gd name="connsiteY8" fmla="*/ 768198 h 3886542"/>
              <a:gd name="connsiteX9" fmla="*/ 1531033 w 2511707"/>
              <a:gd name="connsiteY9" fmla="*/ 799343 h 3886542"/>
              <a:gd name="connsiteX10" fmla="*/ 1486002 w 2511707"/>
              <a:gd name="connsiteY10" fmla="*/ 853920 h 3886542"/>
              <a:gd name="connsiteX11" fmla="*/ 1409149 w 2511707"/>
              <a:gd name="connsiteY11" fmla="*/ 1105519 h 3886542"/>
              <a:gd name="connsiteX12" fmla="*/ 1859149 w 2511707"/>
              <a:gd name="connsiteY12" fmla="*/ 1555519 h 3886542"/>
              <a:gd name="connsiteX13" fmla="*/ 2123194 w 2511707"/>
              <a:gd name="connsiteY13" fmla="*/ 1555519 h 3886542"/>
              <a:gd name="connsiteX14" fmla="*/ 2511706 w 2511707"/>
              <a:gd name="connsiteY14" fmla="*/ 1944031 h 3886542"/>
              <a:gd name="connsiteX15" fmla="*/ 2511706 w 2511707"/>
              <a:gd name="connsiteY15" fmla="*/ 2117740 h 3886542"/>
              <a:gd name="connsiteX16" fmla="*/ 2502564 w 2511707"/>
              <a:gd name="connsiteY16" fmla="*/ 2208426 h 3886542"/>
              <a:gd name="connsiteX17" fmla="*/ 2061707 w 2511707"/>
              <a:gd name="connsiteY17" fmla="*/ 2567736 h 3886542"/>
              <a:gd name="connsiteX18" fmla="*/ 1810108 w 2511707"/>
              <a:gd name="connsiteY18" fmla="*/ 2490883 h 3886542"/>
              <a:gd name="connsiteX19" fmla="*/ 1755531 w 2511707"/>
              <a:gd name="connsiteY19" fmla="*/ 2445852 h 3886542"/>
              <a:gd name="connsiteX20" fmla="*/ 1724386 w 2511707"/>
              <a:gd name="connsiteY20" fmla="*/ 2408105 h 3886542"/>
              <a:gd name="connsiteX21" fmla="*/ 1712365 w 2511707"/>
              <a:gd name="connsiteY21" fmla="*/ 2398186 h 3886542"/>
              <a:gd name="connsiteX22" fmla="*/ 1657787 w 2511707"/>
              <a:gd name="connsiteY22" fmla="*/ 2353156 h 3886542"/>
              <a:gd name="connsiteX23" fmla="*/ 1406188 w 2511707"/>
              <a:gd name="connsiteY23" fmla="*/ 2276303 h 3886542"/>
              <a:gd name="connsiteX24" fmla="*/ 956188 w 2511707"/>
              <a:gd name="connsiteY24" fmla="*/ 2726303 h 3886542"/>
              <a:gd name="connsiteX25" fmla="*/ 1406188 w 2511707"/>
              <a:gd name="connsiteY25" fmla="*/ 3176303 h 3886542"/>
              <a:gd name="connsiteX26" fmla="*/ 1657787 w 2511707"/>
              <a:gd name="connsiteY26" fmla="*/ 3099450 h 3886542"/>
              <a:gd name="connsiteX27" fmla="*/ 1687252 w 2511707"/>
              <a:gd name="connsiteY27" fmla="*/ 3075139 h 3886542"/>
              <a:gd name="connsiteX28" fmla="*/ 1724386 w 2511707"/>
              <a:gd name="connsiteY28" fmla="*/ 3044501 h 3886542"/>
              <a:gd name="connsiteX29" fmla="*/ 1779335 w 2511707"/>
              <a:gd name="connsiteY29" fmla="*/ 2977902 h 3886542"/>
              <a:gd name="connsiteX30" fmla="*/ 1780644 w 2511707"/>
              <a:gd name="connsiteY30" fmla="*/ 2975491 h 3886542"/>
              <a:gd name="connsiteX31" fmla="*/ 1810108 w 2511707"/>
              <a:gd name="connsiteY31" fmla="*/ 2951181 h 3886542"/>
              <a:gd name="connsiteX32" fmla="*/ 2061707 w 2511707"/>
              <a:gd name="connsiteY32" fmla="*/ 2874328 h 3886542"/>
              <a:gd name="connsiteX33" fmla="*/ 2502564 w 2511707"/>
              <a:gd name="connsiteY33" fmla="*/ 3233637 h 3886542"/>
              <a:gd name="connsiteX34" fmla="*/ 2511706 w 2511707"/>
              <a:gd name="connsiteY34" fmla="*/ 3324323 h 3886542"/>
              <a:gd name="connsiteX35" fmla="*/ 2511706 w 2511707"/>
              <a:gd name="connsiteY35" fmla="*/ 3498030 h 3886542"/>
              <a:gd name="connsiteX36" fmla="*/ 2123194 w 2511707"/>
              <a:gd name="connsiteY36" fmla="*/ 3886542 h 3886542"/>
              <a:gd name="connsiteX37" fmla="*/ 388512 w 2511707"/>
              <a:gd name="connsiteY37" fmla="*/ 3886542 h 3886542"/>
              <a:gd name="connsiteX38" fmla="*/ 0 w 2511707"/>
              <a:gd name="connsiteY38" fmla="*/ 3498030 h 3886542"/>
              <a:gd name="connsiteX39" fmla="*/ 0 w 2511707"/>
              <a:gd name="connsiteY39" fmla="*/ 1944031 h 3886542"/>
              <a:gd name="connsiteX40" fmla="*/ 388512 w 2511707"/>
              <a:gd name="connsiteY40" fmla="*/ 1555519 h 3886542"/>
              <a:gd name="connsiteX41" fmla="*/ 652557 w 2511707"/>
              <a:gd name="connsiteY41" fmla="*/ 1555519 h 3886542"/>
              <a:gd name="connsiteX42" fmla="*/ 1102557 w 2511707"/>
              <a:gd name="connsiteY42" fmla="*/ 1105519 h 3886542"/>
              <a:gd name="connsiteX43" fmla="*/ 1025704 w 2511707"/>
              <a:gd name="connsiteY43" fmla="*/ 853920 h 3886542"/>
              <a:gd name="connsiteX44" fmla="*/ 1001394 w 2511707"/>
              <a:gd name="connsiteY44" fmla="*/ 824456 h 3886542"/>
              <a:gd name="connsiteX45" fmla="*/ 998983 w 2511707"/>
              <a:gd name="connsiteY45" fmla="*/ 823147 h 3886542"/>
              <a:gd name="connsiteX46" fmla="*/ 932384 w 2511707"/>
              <a:gd name="connsiteY46" fmla="*/ 768198 h 3886542"/>
              <a:gd name="connsiteX47" fmla="*/ 901746 w 2511707"/>
              <a:gd name="connsiteY47" fmla="*/ 731064 h 3886542"/>
              <a:gd name="connsiteX48" fmla="*/ 877435 w 2511707"/>
              <a:gd name="connsiteY48" fmla="*/ 701599 h 3886542"/>
              <a:gd name="connsiteX49" fmla="*/ 800582 w 2511707"/>
              <a:gd name="connsiteY49" fmla="*/ 450000 h 3886542"/>
              <a:gd name="connsiteX50" fmla="*/ 1250582 w 2511707"/>
              <a:gd name="connsiteY50" fmla="*/ 0 h 3886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511707" h="3886542">
                <a:moveTo>
                  <a:pt x="2511707" y="2117736"/>
                </a:moveTo>
                <a:lnTo>
                  <a:pt x="2511707" y="3324328"/>
                </a:lnTo>
                <a:lnTo>
                  <a:pt x="2511706" y="3324323"/>
                </a:lnTo>
                <a:lnTo>
                  <a:pt x="2511706" y="2117740"/>
                </a:lnTo>
                <a:close/>
                <a:moveTo>
                  <a:pt x="1250582" y="0"/>
                </a:moveTo>
                <a:cubicBezTo>
                  <a:pt x="1499110" y="0"/>
                  <a:pt x="1700582" y="201472"/>
                  <a:pt x="1700582" y="450000"/>
                </a:cubicBezTo>
                <a:cubicBezTo>
                  <a:pt x="1700582" y="543198"/>
                  <a:pt x="1672250" y="629779"/>
                  <a:pt x="1623729" y="701599"/>
                </a:cubicBezTo>
                <a:lnTo>
                  <a:pt x="1578699" y="756177"/>
                </a:lnTo>
                <a:lnTo>
                  <a:pt x="1568780" y="768198"/>
                </a:lnTo>
                <a:lnTo>
                  <a:pt x="1531033" y="799343"/>
                </a:lnTo>
                <a:lnTo>
                  <a:pt x="1486002" y="853920"/>
                </a:lnTo>
                <a:cubicBezTo>
                  <a:pt x="1437481" y="925740"/>
                  <a:pt x="1409149" y="1012321"/>
                  <a:pt x="1409149" y="1105519"/>
                </a:cubicBezTo>
                <a:cubicBezTo>
                  <a:pt x="1409149" y="1354047"/>
                  <a:pt x="1610621" y="1555519"/>
                  <a:pt x="1859149" y="1555519"/>
                </a:cubicBezTo>
                <a:lnTo>
                  <a:pt x="2123194" y="1555519"/>
                </a:lnTo>
                <a:cubicBezTo>
                  <a:pt x="2337763" y="1555519"/>
                  <a:pt x="2511706" y="1729462"/>
                  <a:pt x="2511706" y="1944031"/>
                </a:cubicBezTo>
                <a:lnTo>
                  <a:pt x="2511706" y="2117740"/>
                </a:lnTo>
                <a:lnTo>
                  <a:pt x="2502564" y="2208426"/>
                </a:lnTo>
                <a:cubicBezTo>
                  <a:pt x="2460603" y="2413484"/>
                  <a:pt x="2279169" y="2567736"/>
                  <a:pt x="2061707" y="2567736"/>
                </a:cubicBezTo>
                <a:cubicBezTo>
                  <a:pt x="1968509" y="2567736"/>
                  <a:pt x="1881928" y="2539404"/>
                  <a:pt x="1810108" y="2490883"/>
                </a:cubicBezTo>
                <a:lnTo>
                  <a:pt x="1755531" y="2445852"/>
                </a:lnTo>
                <a:lnTo>
                  <a:pt x="1724386" y="2408105"/>
                </a:lnTo>
                <a:lnTo>
                  <a:pt x="1712365" y="2398186"/>
                </a:lnTo>
                <a:lnTo>
                  <a:pt x="1657787" y="2353156"/>
                </a:lnTo>
                <a:cubicBezTo>
                  <a:pt x="1585967" y="2304635"/>
                  <a:pt x="1499386" y="2276303"/>
                  <a:pt x="1406188" y="2276303"/>
                </a:cubicBezTo>
                <a:cubicBezTo>
                  <a:pt x="1157660" y="2276303"/>
                  <a:pt x="956188" y="2477775"/>
                  <a:pt x="956188" y="2726303"/>
                </a:cubicBezTo>
                <a:cubicBezTo>
                  <a:pt x="956188" y="2974831"/>
                  <a:pt x="1157660" y="3176303"/>
                  <a:pt x="1406188" y="3176303"/>
                </a:cubicBezTo>
                <a:cubicBezTo>
                  <a:pt x="1499386" y="3176303"/>
                  <a:pt x="1585967" y="3147971"/>
                  <a:pt x="1657787" y="3099450"/>
                </a:cubicBezTo>
                <a:lnTo>
                  <a:pt x="1687252" y="3075139"/>
                </a:lnTo>
                <a:lnTo>
                  <a:pt x="1724386" y="3044501"/>
                </a:lnTo>
                <a:cubicBezTo>
                  <a:pt x="1744745" y="3024142"/>
                  <a:pt x="1763162" y="3001842"/>
                  <a:pt x="1779335" y="2977902"/>
                </a:cubicBezTo>
                <a:lnTo>
                  <a:pt x="1780644" y="2975491"/>
                </a:lnTo>
                <a:lnTo>
                  <a:pt x="1810108" y="2951181"/>
                </a:lnTo>
                <a:cubicBezTo>
                  <a:pt x="1881928" y="2902660"/>
                  <a:pt x="1968509" y="2874328"/>
                  <a:pt x="2061707" y="2874328"/>
                </a:cubicBezTo>
                <a:cubicBezTo>
                  <a:pt x="2279169" y="2874328"/>
                  <a:pt x="2460603" y="3028580"/>
                  <a:pt x="2502564" y="3233637"/>
                </a:cubicBezTo>
                <a:lnTo>
                  <a:pt x="2511706" y="3324323"/>
                </a:lnTo>
                <a:lnTo>
                  <a:pt x="2511706" y="3498030"/>
                </a:lnTo>
                <a:cubicBezTo>
                  <a:pt x="2511706" y="3712599"/>
                  <a:pt x="2337763" y="3886542"/>
                  <a:pt x="2123194" y="3886542"/>
                </a:cubicBezTo>
                <a:lnTo>
                  <a:pt x="388512" y="3886542"/>
                </a:lnTo>
                <a:cubicBezTo>
                  <a:pt x="173943" y="3886542"/>
                  <a:pt x="0" y="3712599"/>
                  <a:pt x="0" y="3498030"/>
                </a:cubicBezTo>
                <a:lnTo>
                  <a:pt x="0" y="1944031"/>
                </a:lnTo>
                <a:cubicBezTo>
                  <a:pt x="0" y="1729462"/>
                  <a:pt x="173943" y="1555519"/>
                  <a:pt x="388512" y="1555519"/>
                </a:cubicBezTo>
                <a:lnTo>
                  <a:pt x="652557" y="1555519"/>
                </a:lnTo>
                <a:cubicBezTo>
                  <a:pt x="901085" y="1555519"/>
                  <a:pt x="1102557" y="1354047"/>
                  <a:pt x="1102557" y="1105519"/>
                </a:cubicBezTo>
                <a:cubicBezTo>
                  <a:pt x="1102557" y="1012321"/>
                  <a:pt x="1074225" y="925740"/>
                  <a:pt x="1025704" y="853920"/>
                </a:cubicBezTo>
                <a:lnTo>
                  <a:pt x="1001394" y="824456"/>
                </a:lnTo>
                <a:lnTo>
                  <a:pt x="998983" y="823147"/>
                </a:lnTo>
                <a:cubicBezTo>
                  <a:pt x="975043" y="806974"/>
                  <a:pt x="952743" y="788557"/>
                  <a:pt x="932384" y="768198"/>
                </a:cubicBezTo>
                <a:lnTo>
                  <a:pt x="901746" y="731064"/>
                </a:lnTo>
                <a:lnTo>
                  <a:pt x="877435" y="701599"/>
                </a:lnTo>
                <a:cubicBezTo>
                  <a:pt x="828914" y="629779"/>
                  <a:pt x="800582" y="543198"/>
                  <a:pt x="800582" y="450000"/>
                </a:cubicBezTo>
                <a:cubicBezTo>
                  <a:pt x="800582" y="201472"/>
                  <a:pt x="1002054" y="0"/>
                  <a:pt x="125058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38000">
                <a:schemeClr val="accent2"/>
              </a:gs>
            </a:gsLst>
            <a:lin ang="81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3470788-6C19-161B-B59E-2E00A0F105D1}"/>
              </a:ext>
            </a:extLst>
          </p:cNvPr>
          <p:cNvSpPr/>
          <p:nvPr/>
        </p:nvSpPr>
        <p:spPr>
          <a:xfrm>
            <a:off x="3522435" y="2436169"/>
            <a:ext cx="2511707" cy="3886542"/>
          </a:xfrm>
          <a:custGeom>
            <a:avLst/>
            <a:gdLst>
              <a:gd name="connsiteX0" fmla="*/ 2511707 w 2511707"/>
              <a:gd name="connsiteY0" fmla="*/ 2117736 h 3886542"/>
              <a:gd name="connsiteX1" fmla="*/ 2511707 w 2511707"/>
              <a:gd name="connsiteY1" fmla="*/ 3324328 h 3886542"/>
              <a:gd name="connsiteX2" fmla="*/ 2511706 w 2511707"/>
              <a:gd name="connsiteY2" fmla="*/ 3324323 h 3886542"/>
              <a:gd name="connsiteX3" fmla="*/ 2511706 w 2511707"/>
              <a:gd name="connsiteY3" fmla="*/ 2117740 h 3886542"/>
              <a:gd name="connsiteX4" fmla="*/ 1250582 w 2511707"/>
              <a:gd name="connsiteY4" fmla="*/ 0 h 3886542"/>
              <a:gd name="connsiteX5" fmla="*/ 1700582 w 2511707"/>
              <a:gd name="connsiteY5" fmla="*/ 450000 h 3886542"/>
              <a:gd name="connsiteX6" fmla="*/ 1623729 w 2511707"/>
              <a:gd name="connsiteY6" fmla="*/ 701599 h 3886542"/>
              <a:gd name="connsiteX7" fmla="*/ 1578699 w 2511707"/>
              <a:gd name="connsiteY7" fmla="*/ 756177 h 3886542"/>
              <a:gd name="connsiteX8" fmla="*/ 1568780 w 2511707"/>
              <a:gd name="connsiteY8" fmla="*/ 768198 h 3886542"/>
              <a:gd name="connsiteX9" fmla="*/ 1531033 w 2511707"/>
              <a:gd name="connsiteY9" fmla="*/ 799343 h 3886542"/>
              <a:gd name="connsiteX10" fmla="*/ 1486002 w 2511707"/>
              <a:gd name="connsiteY10" fmla="*/ 853920 h 3886542"/>
              <a:gd name="connsiteX11" fmla="*/ 1409149 w 2511707"/>
              <a:gd name="connsiteY11" fmla="*/ 1105519 h 3886542"/>
              <a:gd name="connsiteX12" fmla="*/ 1859149 w 2511707"/>
              <a:gd name="connsiteY12" fmla="*/ 1555519 h 3886542"/>
              <a:gd name="connsiteX13" fmla="*/ 2123194 w 2511707"/>
              <a:gd name="connsiteY13" fmla="*/ 1555519 h 3886542"/>
              <a:gd name="connsiteX14" fmla="*/ 2511706 w 2511707"/>
              <a:gd name="connsiteY14" fmla="*/ 1944031 h 3886542"/>
              <a:gd name="connsiteX15" fmla="*/ 2511706 w 2511707"/>
              <a:gd name="connsiteY15" fmla="*/ 2117740 h 3886542"/>
              <a:gd name="connsiteX16" fmla="*/ 2502564 w 2511707"/>
              <a:gd name="connsiteY16" fmla="*/ 2208426 h 3886542"/>
              <a:gd name="connsiteX17" fmla="*/ 2061707 w 2511707"/>
              <a:gd name="connsiteY17" fmla="*/ 2567736 h 3886542"/>
              <a:gd name="connsiteX18" fmla="*/ 1810108 w 2511707"/>
              <a:gd name="connsiteY18" fmla="*/ 2490883 h 3886542"/>
              <a:gd name="connsiteX19" fmla="*/ 1755531 w 2511707"/>
              <a:gd name="connsiteY19" fmla="*/ 2445852 h 3886542"/>
              <a:gd name="connsiteX20" fmla="*/ 1724386 w 2511707"/>
              <a:gd name="connsiteY20" fmla="*/ 2408105 h 3886542"/>
              <a:gd name="connsiteX21" fmla="*/ 1712365 w 2511707"/>
              <a:gd name="connsiteY21" fmla="*/ 2398186 h 3886542"/>
              <a:gd name="connsiteX22" fmla="*/ 1657787 w 2511707"/>
              <a:gd name="connsiteY22" fmla="*/ 2353156 h 3886542"/>
              <a:gd name="connsiteX23" fmla="*/ 1406188 w 2511707"/>
              <a:gd name="connsiteY23" fmla="*/ 2276303 h 3886542"/>
              <a:gd name="connsiteX24" fmla="*/ 956188 w 2511707"/>
              <a:gd name="connsiteY24" fmla="*/ 2726303 h 3886542"/>
              <a:gd name="connsiteX25" fmla="*/ 1406188 w 2511707"/>
              <a:gd name="connsiteY25" fmla="*/ 3176303 h 3886542"/>
              <a:gd name="connsiteX26" fmla="*/ 1657787 w 2511707"/>
              <a:gd name="connsiteY26" fmla="*/ 3099450 h 3886542"/>
              <a:gd name="connsiteX27" fmla="*/ 1687252 w 2511707"/>
              <a:gd name="connsiteY27" fmla="*/ 3075139 h 3886542"/>
              <a:gd name="connsiteX28" fmla="*/ 1724386 w 2511707"/>
              <a:gd name="connsiteY28" fmla="*/ 3044501 h 3886542"/>
              <a:gd name="connsiteX29" fmla="*/ 1779335 w 2511707"/>
              <a:gd name="connsiteY29" fmla="*/ 2977902 h 3886542"/>
              <a:gd name="connsiteX30" fmla="*/ 1780644 w 2511707"/>
              <a:gd name="connsiteY30" fmla="*/ 2975491 h 3886542"/>
              <a:gd name="connsiteX31" fmla="*/ 1810108 w 2511707"/>
              <a:gd name="connsiteY31" fmla="*/ 2951181 h 3886542"/>
              <a:gd name="connsiteX32" fmla="*/ 2061707 w 2511707"/>
              <a:gd name="connsiteY32" fmla="*/ 2874328 h 3886542"/>
              <a:gd name="connsiteX33" fmla="*/ 2502564 w 2511707"/>
              <a:gd name="connsiteY33" fmla="*/ 3233637 h 3886542"/>
              <a:gd name="connsiteX34" fmla="*/ 2511706 w 2511707"/>
              <a:gd name="connsiteY34" fmla="*/ 3324323 h 3886542"/>
              <a:gd name="connsiteX35" fmla="*/ 2511706 w 2511707"/>
              <a:gd name="connsiteY35" fmla="*/ 3498030 h 3886542"/>
              <a:gd name="connsiteX36" fmla="*/ 2123194 w 2511707"/>
              <a:gd name="connsiteY36" fmla="*/ 3886542 h 3886542"/>
              <a:gd name="connsiteX37" fmla="*/ 388512 w 2511707"/>
              <a:gd name="connsiteY37" fmla="*/ 3886542 h 3886542"/>
              <a:gd name="connsiteX38" fmla="*/ 0 w 2511707"/>
              <a:gd name="connsiteY38" fmla="*/ 3498030 h 3886542"/>
              <a:gd name="connsiteX39" fmla="*/ 0 w 2511707"/>
              <a:gd name="connsiteY39" fmla="*/ 1944031 h 3886542"/>
              <a:gd name="connsiteX40" fmla="*/ 388512 w 2511707"/>
              <a:gd name="connsiteY40" fmla="*/ 1555519 h 3886542"/>
              <a:gd name="connsiteX41" fmla="*/ 652557 w 2511707"/>
              <a:gd name="connsiteY41" fmla="*/ 1555519 h 3886542"/>
              <a:gd name="connsiteX42" fmla="*/ 1102557 w 2511707"/>
              <a:gd name="connsiteY42" fmla="*/ 1105519 h 3886542"/>
              <a:gd name="connsiteX43" fmla="*/ 1025704 w 2511707"/>
              <a:gd name="connsiteY43" fmla="*/ 853920 h 3886542"/>
              <a:gd name="connsiteX44" fmla="*/ 1001394 w 2511707"/>
              <a:gd name="connsiteY44" fmla="*/ 824456 h 3886542"/>
              <a:gd name="connsiteX45" fmla="*/ 998983 w 2511707"/>
              <a:gd name="connsiteY45" fmla="*/ 823147 h 3886542"/>
              <a:gd name="connsiteX46" fmla="*/ 932384 w 2511707"/>
              <a:gd name="connsiteY46" fmla="*/ 768198 h 3886542"/>
              <a:gd name="connsiteX47" fmla="*/ 901746 w 2511707"/>
              <a:gd name="connsiteY47" fmla="*/ 731064 h 3886542"/>
              <a:gd name="connsiteX48" fmla="*/ 877435 w 2511707"/>
              <a:gd name="connsiteY48" fmla="*/ 701599 h 3886542"/>
              <a:gd name="connsiteX49" fmla="*/ 800582 w 2511707"/>
              <a:gd name="connsiteY49" fmla="*/ 450000 h 3886542"/>
              <a:gd name="connsiteX50" fmla="*/ 1250582 w 2511707"/>
              <a:gd name="connsiteY50" fmla="*/ 0 h 3886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511707" h="3886542">
                <a:moveTo>
                  <a:pt x="2511707" y="2117736"/>
                </a:moveTo>
                <a:lnTo>
                  <a:pt x="2511707" y="3324328"/>
                </a:lnTo>
                <a:lnTo>
                  <a:pt x="2511706" y="3324323"/>
                </a:lnTo>
                <a:lnTo>
                  <a:pt x="2511706" y="2117740"/>
                </a:lnTo>
                <a:close/>
                <a:moveTo>
                  <a:pt x="1250582" y="0"/>
                </a:moveTo>
                <a:cubicBezTo>
                  <a:pt x="1499110" y="0"/>
                  <a:pt x="1700582" y="201472"/>
                  <a:pt x="1700582" y="450000"/>
                </a:cubicBezTo>
                <a:cubicBezTo>
                  <a:pt x="1700582" y="543198"/>
                  <a:pt x="1672250" y="629779"/>
                  <a:pt x="1623729" y="701599"/>
                </a:cubicBezTo>
                <a:lnTo>
                  <a:pt x="1578699" y="756177"/>
                </a:lnTo>
                <a:lnTo>
                  <a:pt x="1568780" y="768198"/>
                </a:lnTo>
                <a:lnTo>
                  <a:pt x="1531033" y="799343"/>
                </a:lnTo>
                <a:lnTo>
                  <a:pt x="1486002" y="853920"/>
                </a:lnTo>
                <a:cubicBezTo>
                  <a:pt x="1437481" y="925740"/>
                  <a:pt x="1409149" y="1012321"/>
                  <a:pt x="1409149" y="1105519"/>
                </a:cubicBezTo>
                <a:cubicBezTo>
                  <a:pt x="1409149" y="1354047"/>
                  <a:pt x="1610621" y="1555519"/>
                  <a:pt x="1859149" y="1555519"/>
                </a:cubicBezTo>
                <a:lnTo>
                  <a:pt x="2123194" y="1555519"/>
                </a:lnTo>
                <a:cubicBezTo>
                  <a:pt x="2337763" y="1555519"/>
                  <a:pt x="2511706" y="1729462"/>
                  <a:pt x="2511706" y="1944031"/>
                </a:cubicBezTo>
                <a:lnTo>
                  <a:pt x="2511706" y="2117740"/>
                </a:lnTo>
                <a:lnTo>
                  <a:pt x="2502564" y="2208426"/>
                </a:lnTo>
                <a:cubicBezTo>
                  <a:pt x="2460603" y="2413484"/>
                  <a:pt x="2279169" y="2567736"/>
                  <a:pt x="2061707" y="2567736"/>
                </a:cubicBezTo>
                <a:cubicBezTo>
                  <a:pt x="1968509" y="2567736"/>
                  <a:pt x="1881928" y="2539404"/>
                  <a:pt x="1810108" y="2490883"/>
                </a:cubicBezTo>
                <a:lnTo>
                  <a:pt x="1755531" y="2445852"/>
                </a:lnTo>
                <a:lnTo>
                  <a:pt x="1724386" y="2408105"/>
                </a:lnTo>
                <a:lnTo>
                  <a:pt x="1712365" y="2398186"/>
                </a:lnTo>
                <a:lnTo>
                  <a:pt x="1657787" y="2353156"/>
                </a:lnTo>
                <a:cubicBezTo>
                  <a:pt x="1585967" y="2304635"/>
                  <a:pt x="1499386" y="2276303"/>
                  <a:pt x="1406188" y="2276303"/>
                </a:cubicBezTo>
                <a:cubicBezTo>
                  <a:pt x="1157660" y="2276303"/>
                  <a:pt x="956188" y="2477775"/>
                  <a:pt x="956188" y="2726303"/>
                </a:cubicBezTo>
                <a:cubicBezTo>
                  <a:pt x="956188" y="2974831"/>
                  <a:pt x="1157660" y="3176303"/>
                  <a:pt x="1406188" y="3176303"/>
                </a:cubicBezTo>
                <a:cubicBezTo>
                  <a:pt x="1499386" y="3176303"/>
                  <a:pt x="1585967" y="3147971"/>
                  <a:pt x="1657787" y="3099450"/>
                </a:cubicBezTo>
                <a:lnTo>
                  <a:pt x="1687252" y="3075139"/>
                </a:lnTo>
                <a:lnTo>
                  <a:pt x="1724386" y="3044501"/>
                </a:lnTo>
                <a:cubicBezTo>
                  <a:pt x="1744745" y="3024142"/>
                  <a:pt x="1763162" y="3001842"/>
                  <a:pt x="1779335" y="2977902"/>
                </a:cubicBezTo>
                <a:lnTo>
                  <a:pt x="1780644" y="2975491"/>
                </a:lnTo>
                <a:lnTo>
                  <a:pt x="1810108" y="2951181"/>
                </a:lnTo>
                <a:cubicBezTo>
                  <a:pt x="1881928" y="2902660"/>
                  <a:pt x="1968509" y="2874328"/>
                  <a:pt x="2061707" y="2874328"/>
                </a:cubicBezTo>
                <a:cubicBezTo>
                  <a:pt x="2279169" y="2874328"/>
                  <a:pt x="2460603" y="3028580"/>
                  <a:pt x="2502564" y="3233637"/>
                </a:cubicBezTo>
                <a:lnTo>
                  <a:pt x="2511706" y="3324323"/>
                </a:lnTo>
                <a:lnTo>
                  <a:pt x="2511706" y="3498030"/>
                </a:lnTo>
                <a:cubicBezTo>
                  <a:pt x="2511706" y="3712599"/>
                  <a:pt x="2337763" y="3886542"/>
                  <a:pt x="2123194" y="3886542"/>
                </a:cubicBezTo>
                <a:lnTo>
                  <a:pt x="388512" y="3886542"/>
                </a:lnTo>
                <a:cubicBezTo>
                  <a:pt x="173943" y="3886542"/>
                  <a:pt x="0" y="3712599"/>
                  <a:pt x="0" y="3498030"/>
                </a:cubicBezTo>
                <a:lnTo>
                  <a:pt x="0" y="1944031"/>
                </a:lnTo>
                <a:cubicBezTo>
                  <a:pt x="0" y="1729462"/>
                  <a:pt x="173943" y="1555519"/>
                  <a:pt x="388512" y="1555519"/>
                </a:cubicBezTo>
                <a:lnTo>
                  <a:pt x="652557" y="1555519"/>
                </a:lnTo>
                <a:cubicBezTo>
                  <a:pt x="901085" y="1555519"/>
                  <a:pt x="1102557" y="1354047"/>
                  <a:pt x="1102557" y="1105519"/>
                </a:cubicBezTo>
                <a:cubicBezTo>
                  <a:pt x="1102557" y="1012321"/>
                  <a:pt x="1074225" y="925740"/>
                  <a:pt x="1025704" y="853920"/>
                </a:cubicBezTo>
                <a:lnTo>
                  <a:pt x="1001394" y="824456"/>
                </a:lnTo>
                <a:lnTo>
                  <a:pt x="998983" y="823147"/>
                </a:lnTo>
                <a:cubicBezTo>
                  <a:pt x="975043" y="806974"/>
                  <a:pt x="952743" y="788557"/>
                  <a:pt x="932384" y="768198"/>
                </a:cubicBezTo>
                <a:lnTo>
                  <a:pt x="901746" y="731064"/>
                </a:lnTo>
                <a:lnTo>
                  <a:pt x="877435" y="701599"/>
                </a:lnTo>
                <a:cubicBezTo>
                  <a:pt x="828914" y="629779"/>
                  <a:pt x="800582" y="543198"/>
                  <a:pt x="800582" y="450000"/>
                </a:cubicBezTo>
                <a:cubicBezTo>
                  <a:pt x="800582" y="201472"/>
                  <a:pt x="1002054" y="0"/>
                  <a:pt x="1250582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38000">
                <a:schemeClr val="bg1"/>
              </a:gs>
            </a:gsLst>
            <a:lin ang="81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281BC8A-AA58-6D8B-E822-720DF3753ED9}"/>
              </a:ext>
            </a:extLst>
          </p:cNvPr>
          <p:cNvSpPr/>
          <p:nvPr/>
        </p:nvSpPr>
        <p:spPr>
          <a:xfrm rot="5400000">
            <a:off x="4307582" y="802210"/>
            <a:ext cx="2511707" cy="3886542"/>
          </a:xfrm>
          <a:custGeom>
            <a:avLst/>
            <a:gdLst>
              <a:gd name="connsiteX0" fmla="*/ 2511707 w 2511707"/>
              <a:gd name="connsiteY0" fmla="*/ 2117736 h 3886542"/>
              <a:gd name="connsiteX1" fmla="*/ 2511707 w 2511707"/>
              <a:gd name="connsiteY1" fmla="*/ 3324328 h 3886542"/>
              <a:gd name="connsiteX2" fmla="*/ 2511706 w 2511707"/>
              <a:gd name="connsiteY2" fmla="*/ 3324323 h 3886542"/>
              <a:gd name="connsiteX3" fmla="*/ 2511706 w 2511707"/>
              <a:gd name="connsiteY3" fmla="*/ 2117740 h 3886542"/>
              <a:gd name="connsiteX4" fmla="*/ 1250582 w 2511707"/>
              <a:gd name="connsiteY4" fmla="*/ 0 h 3886542"/>
              <a:gd name="connsiteX5" fmla="*/ 1700582 w 2511707"/>
              <a:gd name="connsiteY5" fmla="*/ 450000 h 3886542"/>
              <a:gd name="connsiteX6" fmla="*/ 1623729 w 2511707"/>
              <a:gd name="connsiteY6" fmla="*/ 701599 h 3886542"/>
              <a:gd name="connsiteX7" fmla="*/ 1578699 w 2511707"/>
              <a:gd name="connsiteY7" fmla="*/ 756177 h 3886542"/>
              <a:gd name="connsiteX8" fmla="*/ 1568780 w 2511707"/>
              <a:gd name="connsiteY8" fmla="*/ 768198 h 3886542"/>
              <a:gd name="connsiteX9" fmla="*/ 1531033 w 2511707"/>
              <a:gd name="connsiteY9" fmla="*/ 799343 h 3886542"/>
              <a:gd name="connsiteX10" fmla="*/ 1486002 w 2511707"/>
              <a:gd name="connsiteY10" fmla="*/ 853920 h 3886542"/>
              <a:gd name="connsiteX11" fmla="*/ 1409149 w 2511707"/>
              <a:gd name="connsiteY11" fmla="*/ 1105519 h 3886542"/>
              <a:gd name="connsiteX12" fmla="*/ 1859149 w 2511707"/>
              <a:gd name="connsiteY12" fmla="*/ 1555519 h 3886542"/>
              <a:gd name="connsiteX13" fmla="*/ 2123194 w 2511707"/>
              <a:gd name="connsiteY13" fmla="*/ 1555519 h 3886542"/>
              <a:gd name="connsiteX14" fmla="*/ 2511706 w 2511707"/>
              <a:gd name="connsiteY14" fmla="*/ 1944031 h 3886542"/>
              <a:gd name="connsiteX15" fmla="*/ 2511706 w 2511707"/>
              <a:gd name="connsiteY15" fmla="*/ 2117740 h 3886542"/>
              <a:gd name="connsiteX16" fmla="*/ 2502564 w 2511707"/>
              <a:gd name="connsiteY16" fmla="*/ 2208426 h 3886542"/>
              <a:gd name="connsiteX17" fmla="*/ 2061707 w 2511707"/>
              <a:gd name="connsiteY17" fmla="*/ 2567736 h 3886542"/>
              <a:gd name="connsiteX18" fmla="*/ 1810108 w 2511707"/>
              <a:gd name="connsiteY18" fmla="*/ 2490883 h 3886542"/>
              <a:gd name="connsiteX19" fmla="*/ 1755531 w 2511707"/>
              <a:gd name="connsiteY19" fmla="*/ 2445852 h 3886542"/>
              <a:gd name="connsiteX20" fmla="*/ 1724386 w 2511707"/>
              <a:gd name="connsiteY20" fmla="*/ 2408105 h 3886542"/>
              <a:gd name="connsiteX21" fmla="*/ 1712365 w 2511707"/>
              <a:gd name="connsiteY21" fmla="*/ 2398186 h 3886542"/>
              <a:gd name="connsiteX22" fmla="*/ 1657787 w 2511707"/>
              <a:gd name="connsiteY22" fmla="*/ 2353156 h 3886542"/>
              <a:gd name="connsiteX23" fmla="*/ 1406188 w 2511707"/>
              <a:gd name="connsiteY23" fmla="*/ 2276303 h 3886542"/>
              <a:gd name="connsiteX24" fmla="*/ 956188 w 2511707"/>
              <a:gd name="connsiteY24" fmla="*/ 2726303 h 3886542"/>
              <a:gd name="connsiteX25" fmla="*/ 1406188 w 2511707"/>
              <a:gd name="connsiteY25" fmla="*/ 3176303 h 3886542"/>
              <a:gd name="connsiteX26" fmla="*/ 1657787 w 2511707"/>
              <a:gd name="connsiteY26" fmla="*/ 3099450 h 3886542"/>
              <a:gd name="connsiteX27" fmla="*/ 1687252 w 2511707"/>
              <a:gd name="connsiteY27" fmla="*/ 3075139 h 3886542"/>
              <a:gd name="connsiteX28" fmla="*/ 1724386 w 2511707"/>
              <a:gd name="connsiteY28" fmla="*/ 3044501 h 3886542"/>
              <a:gd name="connsiteX29" fmla="*/ 1779335 w 2511707"/>
              <a:gd name="connsiteY29" fmla="*/ 2977902 h 3886542"/>
              <a:gd name="connsiteX30" fmla="*/ 1780644 w 2511707"/>
              <a:gd name="connsiteY30" fmla="*/ 2975491 h 3886542"/>
              <a:gd name="connsiteX31" fmla="*/ 1810108 w 2511707"/>
              <a:gd name="connsiteY31" fmla="*/ 2951181 h 3886542"/>
              <a:gd name="connsiteX32" fmla="*/ 2061707 w 2511707"/>
              <a:gd name="connsiteY32" fmla="*/ 2874328 h 3886542"/>
              <a:gd name="connsiteX33" fmla="*/ 2502564 w 2511707"/>
              <a:gd name="connsiteY33" fmla="*/ 3233637 h 3886542"/>
              <a:gd name="connsiteX34" fmla="*/ 2511706 w 2511707"/>
              <a:gd name="connsiteY34" fmla="*/ 3324323 h 3886542"/>
              <a:gd name="connsiteX35" fmla="*/ 2511706 w 2511707"/>
              <a:gd name="connsiteY35" fmla="*/ 3498030 h 3886542"/>
              <a:gd name="connsiteX36" fmla="*/ 2123194 w 2511707"/>
              <a:gd name="connsiteY36" fmla="*/ 3886542 h 3886542"/>
              <a:gd name="connsiteX37" fmla="*/ 388512 w 2511707"/>
              <a:gd name="connsiteY37" fmla="*/ 3886542 h 3886542"/>
              <a:gd name="connsiteX38" fmla="*/ 0 w 2511707"/>
              <a:gd name="connsiteY38" fmla="*/ 3498030 h 3886542"/>
              <a:gd name="connsiteX39" fmla="*/ 0 w 2511707"/>
              <a:gd name="connsiteY39" fmla="*/ 1944031 h 3886542"/>
              <a:gd name="connsiteX40" fmla="*/ 388512 w 2511707"/>
              <a:gd name="connsiteY40" fmla="*/ 1555519 h 3886542"/>
              <a:gd name="connsiteX41" fmla="*/ 652557 w 2511707"/>
              <a:gd name="connsiteY41" fmla="*/ 1555519 h 3886542"/>
              <a:gd name="connsiteX42" fmla="*/ 1102557 w 2511707"/>
              <a:gd name="connsiteY42" fmla="*/ 1105519 h 3886542"/>
              <a:gd name="connsiteX43" fmla="*/ 1025704 w 2511707"/>
              <a:gd name="connsiteY43" fmla="*/ 853920 h 3886542"/>
              <a:gd name="connsiteX44" fmla="*/ 1001394 w 2511707"/>
              <a:gd name="connsiteY44" fmla="*/ 824456 h 3886542"/>
              <a:gd name="connsiteX45" fmla="*/ 998983 w 2511707"/>
              <a:gd name="connsiteY45" fmla="*/ 823147 h 3886542"/>
              <a:gd name="connsiteX46" fmla="*/ 932384 w 2511707"/>
              <a:gd name="connsiteY46" fmla="*/ 768198 h 3886542"/>
              <a:gd name="connsiteX47" fmla="*/ 901746 w 2511707"/>
              <a:gd name="connsiteY47" fmla="*/ 731064 h 3886542"/>
              <a:gd name="connsiteX48" fmla="*/ 877435 w 2511707"/>
              <a:gd name="connsiteY48" fmla="*/ 701599 h 3886542"/>
              <a:gd name="connsiteX49" fmla="*/ 800582 w 2511707"/>
              <a:gd name="connsiteY49" fmla="*/ 450000 h 3886542"/>
              <a:gd name="connsiteX50" fmla="*/ 1250582 w 2511707"/>
              <a:gd name="connsiteY50" fmla="*/ 0 h 3886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511707" h="3886542">
                <a:moveTo>
                  <a:pt x="2511707" y="2117736"/>
                </a:moveTo>
                <a:lnTo>
                  <a:pt x="2511707" y="3324328"/>
                </a:lnTo>
                <a:lnTo>
                  <a:pt x="2511706" y="3324323"/>
                </a:lnTo>
                <a:lnTo>
                  <a:pt x="2511706" y="2117740"/>
                </a:lnTo>
                <a:close/>
                <a:moveTo>
                  <a:pt x="1250582" y="0"/>
                </a:moveTo>
                <a:cubicBezTo>
                  <a:pt x="1499110" y="0"/>
                  <a:pt x="1700582" y="201472"/>
                  <a:pt x="1700582" y="450000"/>
                </a:cubicBezTo>
                <a:cubicBezTo>
                  <a:pt x="1700582" y="543198"/>
                  <a:pt x="1672250" y="629779"/>
                  <a:pt x="1623729" y="701599"/>
                </a:cubicBezTo>
                <a:lnTo>
                  <a:pt x="1578699" y="756177"/>
                </a:lnTo>
                <a:lnTo>
                  <a:pt x="1568780" y="768198"/>
                </a:lnTo>
                <a:lnTo>
                  <a:pt x="1531033" y="799343"/>
                </a:lnTo>
                <a:lnTo>
                  <a:pt x="1486002" y="853920"/>
                </a:lnTo>
                <a:cubicBezTo>
                  <a:pt x="1437481" y="925740"/>
                  <a:pt x="1409149" y="1012321"/>
                  <a:pt x="1409149" y="1105519"/>
                </a:cubicBezTo>
                <a:cubicBezTo>
                  <a:pt x="1409149" y="1354047"/>
                  <a:pt x="1610621" y="1555519"/>
                  <a:pt x="1859149" y="1555519"/>
                </a:cubicBezTo>
                <a:lnTo>
                  <a:pt x="2123194" y="1555519"/>
                </a:lnTo>
                <a:cubicBezTo>
                  <a:pt x="2337763" y="1555519"/>
                  <a:pt x="2511706" y="1729462"/>
                  <a:pt x="2511706" y="1944031"/>
                </a:cubicBezTo>
                <a:lnTo>
                  <a:pt x="2511706" y="2117740"/>
                </a:lnTo>
                <a:lnTo>
                  <a:pt x="2502564" y="2208426"/>
                </a:lnTo>
                <a:cubicBezTo>
                  <a:pt x="2460603" y="2413484"/>
                  <a:pt x="2279169" y="2567736"/>
                  <a:pt x="2061707" y="2567736"/>
                </a:cubicBezTo>
                <a:cubicBezTo>
                  <a:pt x="1968509" y="2567736"/>
                  <a:pt x="1881928" y="2539404"/>
                  <a:pt x="1810108" y="2490883"/>
                </a:cubicBezTo>
                <a:lnTo>
                  <a:pt x="1755531" y="2445852"/>
                </a:lnTo>
                <a:lnTo>
                  <a:pt x="1724386" y="2408105"/>
                </a:lnTo>
                <a:lnTo>
                  <a:pt x="1712365" y="2398186"/>
                </a:lnTo>
                <a:lnTo>
                  <a:pt x="1657787" y="2353156"/>
                </a:lnTo>
                <a:cubicBezTo>
                  <a:pt x="1585967" y="2304635"/>
                  <a:pt x="1499386" y="2276303"/>
                  <a:pt x="1406188" y="2276303"/>
                </a:cubicBezTo>
                <a:cubicBezTo>
                  <a:pt x="1157660" y="2276303"/>
                  <a:pt x="956188" y="2477775"/>
                  <a:pt x="956188" y="2726303"/>
                </a:cubicBezTo>
                <a:cubicBezTo>
                  <a:pt x="956188" y="2974831"/>
                  <a:pt x="1157660" y="3176303"/>
                  <a:pt x="1406188" y="3176303"/>
                </a:cubicBezTo>
                <a:cubicBezTo>
                  <a:pt x="1499386" y="3176303"/>
                  <a:pt x="1585967" y="3147971"/>
                  <a:pt x="1657787" y="3099450"/>
                </a:cubicBezTo>
                <a:lnTo>
                  <a:pt x="1687252" y="3075139"/>
                </a:lnTo>
                <a:lnTo>
                  <a:pt x="1724386" y="3044501"/>
                </a:lnTo>
                <a:cubicBezTo>
                  <a:pt x="1744745" y="3024142"/>
                  <a:pt x="1763162" y="3001842"/>
                  <a:pt x="1779335" y="2977902"/>
                </a:cubicBezTo>
                <a:lnTo>
                  <a:pt x="1780644" y="2975491"/>
                </a:lnTo>
                <a:lnTo>
                  <a:pt x="1810108" y="2951181"/>
                </a:lnTo>
                <a:cubicBezTo>
                  <a:pt x="1881928" y="2902660"/>
                  <a:pt x="1968509" y="2874328"/>
                  <a:pt x="2061707" y="2874328"/>
                </a:cubicBezTo>
                <a:cubicBezTo>
                  <a:pt x="2279169" y="2874328"/>
                  <a:pt x="2460603" y="3028580"/>
                  <a:pt x="2502564" y="3233637"/>
                </a:cubicBezTo>
                <a:lnTo>
                  <a:pt x="2511706" y="3324323"/>
                </a:lnTo>
                <a:lnTo>
                  <a:pt x="2511706" y="3498030"/>
                </a:lnTo>
                <a:cubicBezTo>
                  <a:pt x="2511706" y="3712599"/>
                  <a:pt x="2337763" y="3886542"/>
                  <a:pt x="2123194" y="3886542"/>
                </a:cubicBezTo>
                <a:lnTo>
                  <a:pt x="388512" y="3886542"/>
                </a:lnTo>
                <a:cubicBezTo>
                  <a:pt x="173943" y="3886542"/>
                  <a:pt x="0" y="3712599"/>
                  <a:pt x="0" y="3498030"/>
                </a:cubicBezTo>
                <a:lnTo>
                  <a:pt x="0" y="1944031"/>
                </a:lnTo>
                <a:cubicBezTo>
                  <a:pt x="0" y="1729462"/>
                  <a:pt x="173943" y="1555519"/>
                  <a:pt x="388512" y="1555519"/>
                </a:cubicBezTo>
                <a:lnTo>
                  <a:pt x="652557" y="1555519"/>
                </a:lnTo>
                <a:cubicBezTo>
                  <a:pt x="901085" y="1555519"/>
                  <a:pt x="1102557" y="1354047"/>
                  <a:pt x="1102557" y="1105519"/>
                </a:cubicBezTo>
                <a:cubicBezTo>
                  <a:pt x="1102557" y="1012321"/>
                  <a:pt x="1074225" y="925740"/>
                  <a:pt x="1025704" y="853920"/>
                </a:cubicBezTo>
                <a:lnTo>
                  <a:pt x="1001394" y="824456"/>
                </a:lnTo>
                <a:lnTo>
                  <a:pt x="998983" y="823147"/>
                </a:lnTo>
                <a:cubicBezTo>
                  <a:pt x="975043" y="806974"/>
                  <a:pt x="952743" y="788557"/>
                  <a:pt x="932384" y="768198"/>
                </a:cubicBezTo>
                <a:lnTo>
                  <a:pt x="901746" y="731064"/>
                </a:lnTo>
                <a:lnTo>
                  <a:pt x="877435" y="701599"/>
                </a:lnTo>
                <a:cubicBezTo>
                  <a:pt x="828914" y="629779"/>
                  <a:pt x="800582" y="543198"/>
                  <a:pt x="800582" y="450000"/>
                </a:cubicBezTo>
                <a:cubicBezTo>
                  <a:pt x="800582" y="201472"/>
                  <a:pt x="1002054" y="0"/>
                  <a:pt x="125058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75000">
                <a:srgbClr val="06FAFB"/>
              </a:gs>
            </a:gsLst>
            <a:lin ang="8100000" scaled="1"/>
            <a:tileRect/>
          </a:gradFill>
          <a:ln>
            <a:noFill/>
          </a:ln>
          <a:effectLst>
            <a:outerShdw blurRad="127000" algn="ctr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275164C-3903-09EE-9D17-9FEB9F986F87}"/>
              </a:ext>
            </a:extLst>
          </p:cNvPr>
          <p:cNvSpPr/>
          <p:nvPr/>
        </p:nvSpPr>
        <p:spPr>
          <a:xfrm rot="16200000">
            <a:off x="5156395" y="3202027"/>
            <a:ext cx="2511707" cy="3886542"/>
          </a:xfrm>
          <a:custGeom>
            <a:avLst/>
            <a:gdLst>
              <a:gd name="connsiteX0" fmla="*/ 2511707 w 2511707"/>
              <a:gd name="connsiteY0" fmla="*/ 2117736 h 3886542"/>
              <a:gd name="connsiteX1" fmla="*/ 2511707 w 2511707"/>
              <a:gd name="connsiteY1" fmla="*/ 3324328 h 3886542"/>
              <a:gd name="connsiteX2" fmla="*/ 2511706 w 2511707"/>
              <a:gd name="connsiteY2" fmla="*/ 3324323 h 3886542"/>
              <a:gd name="connsiteX3" fmla="*/ 2511706 w 2511707"/>
              <a:gd name="connsiteY3" fmla="*/ 2117740 h 3886542"/>
              <a:gd name="connsiteX4" fmla="*/ 1250582 w 2511707"/>
              <a:gd name="connsiteY4" fmla="*/ 0 h 3886542"/>
              <a:gd name="connsiteX5" fmla="*/ 1700582 w 2511707"/>
              <a:gd name="connsiteY5" fmla="*/ 450000 h 3886542"/>
              <a:gd name="connsiteX6" fmla="*/ 1623729 w 2511707"/>
              <a:gd name="connsiteY6" fmla="*/ 701599 h 3886542"/>
              <a:gd name="connsiteX7" fmla="*/ 1578699 w 2511707"/>
              <a:gd name="connsiteY7" fmla="*/ 756177 h 3886542"/>
              <a:gd name="connsiteX8" fmla="*/ 1568780 w 2511707"/>
              <a:gd name="connsiteY8" fmla="*/ 768198 h 3886542"/>
              <a:gd name="connsiteX9" fmla="*/ 1531033 w 2511707"/>
              <a:gd name="connsiteY9" fmla="*/ 799343 h 3886542"/>
              <a:gd name="connsiteX10" fmla="*/ 1486002 w 2511707"/>
              <a:gd name="connsiteY10" fmla="*/ 853920 h 3886542"/>
              <a:gd name="connsiteX11" fmla="*/ 1409149 w 2511707"/>
              <a:gd name="connsiteY11" fmla="*/ 1105519 h 3886542"/>
              <a:gd name="connsiteX12" fmla="*/ 1859149 w 2511707"/>
              <a:gd name="connsiteY12" fmla="*/ 1555519 h 3886542"/>
              <a:gd name="connsiteX13" fmla="*/ 2123194 w 2511707"/>
              <a:gd name="connsiteY13" fmla="*/ 1555519 h 3886542"/>
              <a:gd name="connsiteX14" fmla="*/ 2511706 w 2511707"/>
              <a:gd name="connsiteY14" fmla="*/ 1944031 h 3886542"/>
              <a:gd name="connsiteX15" fmla="*/ 2511706 w 2511707"/>
              <a:gd name="connsiteY15" fmla="*/ 2117740 h 3886542"/>
              <a:gd name="connsiteX16" fmla="*/ 2502564 w 2511707"/>
              <a:gd name="connsiteY16" fmla="*/ 2208426 h 3886542"/>
              <a:gd name="connsiteX17" fmla="*/ 2061707 w 2511707"/>
              <a:gd name="connsiteY17" fmla="*/ 2567736 h 3886542"/>
              <a:gd name="connsiteX18" fmla="*/ 1810108 w 2511707"/>
              <a:gd name="connsiteY18" fmla="*/ 2490883 h 3886542"/>
              <a:gd name="connsiteX19" fmla="*/ 1755531 w 2511707"/>
              <a:gd name="connsiteY19" fmla="*/ 2445852 h 3886542"/>
              <a:gd name="connsiteX20" fmla="*/ 1724386 w 2511707"/>
              <a:gd name="connsiteY20" fmla="*/ 2408105 h 3886542"/>
              <a:gd name="connsiteX21" fmla="*/ 1712365 w 2511707"/>
              <a:gd name="connsiteY21" fmla="*/ 2398186 h 3886542"/>
              <a:gd name="connsiteX22" fmla="*/ 1657787 w 2511707"/>
              <a:gd name="connsiteY22" fmla="*/ 2353156 h 3886542"/>
              <a:gd name="connsiteX23" fmla="*/ 1406188 w 2511707"/>
              <a:gd name="connsiteY23" fmla="*/ 2276303 h 3886542"/>
              <a:gd name="connsiteX24" fmla="*/ 956188 w 2511707"/>
              <a:gd name="connsiteY24" fmla="*/ 2726303 h 3886542"/>
              <a:gd name="connsiteX25" fmla="*/ 1406188 w 2511707"/>
              <a:gd name="connsiteY25" fmla="*/ 3176303 h 3886542"/>
              <a:gd name="connsiteX26" fmla="*/ 1657787 w 2511707"/>
              <a:gd name="connsiteY26" fmla="*/ 3099450 h 3886542"/>
              <a:gd name="connsiteX27" fmla="*/ 1687252 w 2511707"/>
              <a:gd name="connsiteY27" fmla="*/ 3075139 h 3886542"/>
              <a:gd name="connsiteX28" fmla="*/ 1724386 w 2511707"/>
              <a:gd name="connsiteY28" fmla="*/ 3044501 h 3886542"/>
              <a:gd name="connsiteX29" fmla="*/ 1779335 w 2511707"/>
              <a:gd name="connsiteY29" fmla="*/ 2977902 h 3886542"/>
              <a:gd name="connsiteX30" fmla="*/ 1780644 w 2511707"/>
              <a:gd name="connsiteY30" fmla="*/ 2975491 h 3886542"/>
              <a:gd name="connsiteX31" fmla="*/ 1810108 w 2511707"/>
              <a:gd name="connsiteY31" fmla="*/ 2951181 h 3886542"/>
              <a:gd name="connsiteX32" fmla="*/ 2061707 w 2511707"/>
              <a:gd name="connsiteY32" fmla="*/ 2874328 h 3886542"/>
              <a:gd name="connsiteX33" fmla="*/ 2502564 w 2511707"/>
              <a:gd name="connsiteY33" fmla="*/ 3233637 h 3886542"/>
              <a:gd name="connsiteX34" fmla="*/ 2511706 w 2511707"/>
              <a:gd name="connsiteY34" fmla="*/ 3324323 h 3886542"/>
              <a:gd name="connsiteX35" fmla="*/ 2511706 w 2511707"/>
              <a:gd name="connsiteY35" fmla="*/ 3498030 h 3886542"/>
              <a:gd name="connsiteX36" fmla="*/ 2123194 w 2511707"/>
              <a:gd name="connsiteY36" fmla="*/ 3886542 h 3886542"/>
              <a:gd name="connsiteX37" fmla="*/ 388512 w 2511707"/>
              <a:gd name="connsiteY37" fmla="*/ 3886542 h 3886542"/>
              <a:gd name="connsiteX38" fmla="*/ 0 w 2511707"/>
              <a:gd name="connsiteY38" fmla="*/ 3498030 h 3886542"/>
              <a:gd name="connsiteX39" fmla="*/ 0 w 2511707"/>
              <a:gd name="connsiteY39" fmla="*/ 1944031 h 3886542"/>
              <a:gd name="connsiteX40" fmla="*/ 388512 w 2511707"/>
              <a:gd name="connsiteY40" fmla="*/ 1555519 h 3886542"/>
              <a:gd name="connsiteX41" fmla="*/ 652557 w 2511707"/>
              <a:gd name="connsiteY41" fmla="*/ 1555519 h 3886542"/>
              <a:gd name="connsiteX42" fmla="*/ 1102557 w 2511707"/>
              <a:gd name="connsiteY42" fmla="*/ 1105519 h 3886542"/>
              <a:gd name="connsiteX43" fmla="*/ 1025704 w 2511707"/>
              <a:gd name="connsiteY43" fmla="*/ 853920 h 3886542"/>
              <a:gd name="connsiteX44" fmla="*/ 1001394 w 2511707"/>
              <a:gd name="connsiteY44" fmla="*/ 824456 h 3886542"/>
              <a:gd name="connsiteX45" fmla="*/ 998983 w 2511707"/>
              <a:gd name="connsiteY45" fmla="*/ 823147 h 3886542"/>
              <a:gd name="connsiteX46" fmla="*/ 932384 w 2511707"/>
              <a:gd name="connsiteY46" fmla="*/ 768198 h 3886542"/>
              <a:gd name="connsiteX47" fmla="*/ 901746 w 2511707"/>
              <a:gd name="connsiteY47" fmla="*/ 731064 h 3886542"/>
              <a:gd name="connsiteX48" fmla="*/ 877435 w 2511707"/>
              <a:gd name="connsiteY48" fmla="*/ 701599 h 3886542"/>
              <a:gd name="connsiteX49" fmla="*/ 800582 w 2511707"/>
              <a:gd name="connsiteY49" fmla="*/ 450000 h 3886542"/>
              <a:gd name="connsiteX50" fmla="*/ 1250582 w 2511707"/>
              <a:gd name="connsiteY50" fmla="*/ 0 h 3886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511707" h="3886542">
                <a:moveTo>
                  <a:pt x="2511707" y="2117736"/>
                </a:moveTo>
                <a:lnTo>
                  <a:pt x="2511707" y="3324328"/>
                </a:lnTo>
                <a:lnTo>
                  <a:pt x="2511706" y="3324323"/>
                </a:lnTo>
                <a:lnTo>
                  <a:pt x="2511706" y="2117740"/>
                </a:lnTo>
                <a:close/>
                <a:moveTo>
                  <a:pt x="1250582" y="0"/>
                </a:moveTo>
                <a:cubicBezTo>
                  <a:pt x="1499110" y="0"/>
                  <a:pt x="1700582" y="201472"/>
                  <a:pt x="1700582" y="450000"/>
                </a:cubicBezTo>
                <a:cubicBezTo>
                  <a:pt x="1700582" y="543198"/>
                  <a:pt x="1672250" y="629779"/>
                  <a:pt x="1623729" y="701599"/>
                </a:cubicBezTo>
                <a:lnTo>
                  <a:pt x="1578699" y="756177"/>
                </a:lnTo>
                <a:lnTo>
                  <a:pt x="1568780" y="768198"/>
                </a:lnTo>
                <a:lnTo>
                  <a:pt x="1531033" y="799343"/>
                </a:lnTo>
                <a:lnTo>
                  <a:pt x="1486002" y="853920"/>
                </a:lnTo>
                <a:cubicBezTo>
                  <a:pt x="1437481" y="925740"/>
                  <a:pt x="1409149" y="1012321"/>
                  <a:pt x="1409149" y="1105519"/>
                </a:cubicBezTo>
                <a:cubicBezTo>
                  <a:pt x="1409149" y="1354047"/>
                  <a:pt x="1610621" y="1555519"/>
                  <a:pt x="1859149" y="1555519"/>
                </a:cubicBezTo>
                <a:lnTo>
                  <a:pt x="2123194" y="1555519"/>
                </a:lnTo>
                <a:cubicBezTo>
                  <a:pt x="2337763" y="1555519"/>
                  <a:pt x="2511706" y="1729462"/>
                  <a:pt x="2511706" y="1944031"/>
                </a:cubicBezTo>
                <a:lnTo>
                  <a:pt x="2511706" y="2117740"/>
                </a:lnTo>
                <a:lnTo>
                  <a:pt x="2502564" y="2208426"/>
                </a:lnTo>
                <a:cubicBezTo>
                  <a:pt x="2460603" y="2413484"/>
                  <a:pt x="2279169" y="2567736"/>
                  <a:pt x="2061707" y="2567736"/>
                </a:cubicBezTo>
                <a:cubicBezTo>
                  <a:pt x="1968509" y="2567736"/>
                  <a:pt x="1881928" y="2539404"/>
                  <a:pt x="1810108" y="2490883"/>
                </a:cubicBezTo>
                <a:lnTo>
                  <a:pt x="1755531" y="2445852"/>
                </a:lnTo>
                <a:lnTo>
                  <a:pt x="1724386" y="2408105"/>
                </a:lnTo>
                <a:lnTo>
                  <a:pt x="1712365" y="2398186"/>
                </a:lnTo>
                <a:lnTo>
                  <a:pt x="1657787" y="2353156"/>
                </a:lnTo>
                <a:cubicBezTo>
                  <a:pt x="1585967" y="2304635"/>
                  <a:pt x="1499386" y="2276303"/>
                  <a:pt x="1406188" y="2276303"/>
                </a:cubicBezTo>
                <a:cubicBezTo>
                  <a:pt x="1157660" y="2276303"/>
                  <a:pt x="956188" y="2477775"/>
                  <a:pt x="956188" y="2726303"/>
                </a:cubicBezTo>
                <a:cubicBezTo>
                  <a:pt x="956188" y="2974831"/>
                  <a:pt x="1157660" y="3176303"/>
                  <a:pt x="1406188" y="3176303"/>
                </a:cubicBezTo>
                <a:cubicBezTo>
                  <a:pt x="1499386" y="3176303"/>
                  <a:pt x="1585967" y="3147971"/>
                  <a:pt x="1657787" y="3099450"/>
                </a:cubicBezTo>
                <a:lnTo>
                  <a:pt x="1687252" y="3075139"/>
                </a:lnTo>
                <a:lnTo>
                  <a:pt x="1724386" y="3044501"/>
                </a:lnTo>
                <a:cubicBezTo>
                  <a:pt x="1744745" y="3024142"/>
                  <a:pt x="1763162" y="3001842"/>
                  <a:pt x="1779335" y="2977902"/>
                </a:cubicBezTo>
                <a:lnTo>
                  <a:pt x="1780644" y="2975491"/>
                </a:lnTo>
                <a:lnTo>
                  <a:pt x="1810108" y="2951181"/>
                </a:lnTo>
                <a:cubicBezTo>
                  <a:pt x="1881928" y="2902660"/>
                  <a:pt x="1968509" y="2874328"/>
                  <a:pt x="2061707" y="2874328"/>
                </a:cubicBezTo>
                <a:cubicBezTo>
                  <a:pt x="2279169" y="2874328"/>
                  <a:pt x="2460603" y="3028580"/>
                  <a:pt x="2502564" y="3233637"/>
                </a:cubicBezTo>
                <a:lnTo>
                  <a:pt x="2511706" y="3324323"/>
                </a:lnTo>
                <a:lnTo>
                  <a:pt x="2511706" y="3498030"/>
                </a:lnTo>
                <a:cubicBezTo>
                  <a:pt x="2511706" y="3712599"/>
                  <a:pt x="2337763" y="3886542"/>
                  <a:pt x="2123194" y="3886542"/>
                </a:cubicBezTo>
                <a:lnTo>
                  <a:pt x="388512" y="3886542"/>
                </a:lnTo>
                <a:cubicBezTo>
                  <a:pt x="173943" y="3886542"/>
                  <a:pt x="0" y="3712599"/>
                  <a:pt x="0" y="3498030"/>
                </a:cubicBezTo>
                <a:lnTo>
                  <a:pt x="0" y="1944031"/>
                </a:lnTo>
                <a:cubicBezTo>
                  <a:pt x="0" y="1729462"/>
                  <a:pt x="173943" y="1555519"/>
                  <a:pt x="388512" y="1555519"/>
                </a:cubicBezTo>
                <a:lnTo>
                  <a:pt x="652557" y="1555519"/>
                </a:lnTo>
                <a:cubicBezTo>
                  <a:pt x="901085" y="1555519"/>
                  <a:pt x="1102557" y="1354047"/>
                  <a:pt x="1102557" y="1105519"/>
                </a:cubicBezTo>
                <a:cubicBezTo>
                  <a:pt x="1102557" y="1012321"/>
                  <a:pt x="1074225" y="925740"/>
                  <a:pt x="1025704" y="853920"/>
                </a:cubicBezTo>
                <a:lnTo>
                  <a:pt x="1001394" y="824456"/>
                </a:lnTo>
                <a:lnTo>
                  <a:pt x="998983" y="823147"/>
                </a:lnTo>
                <a:cubicBezTo>
                  <a:pt x="975043" y="806974"/>
                  <a:pt x="952743" y="788557"/>
                  <a:pt x="932384" y="768198"/>
                </a:cubicBezTo>
                <a:lnTo>
                  <a:pt x="901746" y="731064"/>
                </a:lnTo>
                <a:lnTo>
                  <a:pt x="877435" y="701599"/>
                </a:lnTo>
                <a:cubicBezTo>
                  <a:pt x="828914" y="629779"/>
                  <a:pt x="800582" y="543198"/>
                  <a:pt x="800582" y="450000"/>
                </a:cubicBezTo>
                <a:cubicBezTo>
                  <a:pt x="800582" y="201472"/>
                  <a:pt x="1002054" y="0"/>
                  <a:pt x="125058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38000">
                <a:srgbClr val="002060"/>
              </a:gs>
            </a:gsLst>
            <a:lin ang="8100000" scaled="1"/>
          </a:gradFill>
          <a:ln>
            <a:noFill/>
          </a:ln>
          <a:effectLst>
            <a:outerShdw blurRad="381000" algn="ctr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321DF-AAC7-D139-F541-C7499FBC19F3}"/>
              </a:ext>
            </a:extLst>
          </p:cNvPr>
          <p:cNvSpPr txBox="1"/>
          <p:nvPr/>
        </p:nvSpPr>
        <p:spPr>
          <a:xfrm>
            <a:off x="4596800" y="-38950"/>
            <a:ext cx="38865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4400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Backend stack used</a:t>
            </a:r>
            <a:r>
              <a:rPr lang="en-US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masis MT Pro Black" panose="02040A040500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1C902-FEB5-4261-DA52-2A531BCBE38C}"/>
              </a:ext>
            </a:extLst>
          </p:cNvPr>
          <p:cNvSpPr txBox="1"/>
          <p:nvPr/>
        </p:nvSpPr>
        <p:spPr>
          <a:xfrm>
            <a:off x="0" y="89798"/>
            <a:ext cx="39721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 ✅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1. Framework &amp; Technology
</a:t>
            </a: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cs typeface="Arial Black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cs typeface="Arial Black" panose="020B0604020202020204" pitchFamily="34" charset="0"/>
              </a:rPr>
              <a:t> Built in Python with Streamlit for   both frontend &amp; backend.
</a:t>
            </a: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cs typeface="Arial Black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cs typeface="Arial Black" panose="020B0604020202020204" pitchFamily="34" charset="0"/>
              </a:rPr>
              <a:t>No external server needed — everything runs in a single script.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8D8DB-3BC4-A469-665A-BD542A9D88C8}"/>
              </a:ext>
            </a:extLst>
          </p:cNvPr>
          <p:cNvSpPr txBox="1"/>
          <p:nvPr/>
        </p:nvSpPr>
        <p:spPr>
          <a:xfrm>
            <a:off x="8721949" y="89798"/>
            <a:ext cx="34366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✅ 3. Notes Handling Logic
</a:t>
            </a: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cs typeface="Arial Black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cs typeface="Arial Black" panose="020B0604020202020204" pitchFamily="34" charset="0"/>
              </a:rPr>
              <a:t>Notes are stored in memory as a Python list (st.session_state. Notes).
Users can:
</a:t>
            </a: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cs typeface="Arial Black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cs typeface="Arial Black" panose="020B0604020202020204" pitchFamily="34" charset="0"/>
              </a:rPr>
              <a:t>Add new notes appended to the list. –Delete specific notes → removed by index.
</a:t>
            </a: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cs typeface="Arial Black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cs typeface="Arial Black" panose="020B0604020202020204" pitchFamily="34" charset="0"/>
              </a:rPr>
              <a:t>A static Google Drive button provides permanent storage access.</a:t>
            </a:r>
          </a:p>
          <a:p>
            <a:pPr algn="l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5301E-69A7-A26B-1469-F32D6E255ACB}"/>
              </a:ext>
            </a:extLst>
          </p:cNvPr>
          <p:cNvSpPr txBox="1"/>
          <p:nvPr/>
        </p:nvSpPr>
        <p:spPr>
          <a:xfrm>
            <a:off x="8787373" y="4265404"/>
            <a:ext cx="33712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✅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4. Page Navigation &amp; Integration
</a:t>
            </a: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cs typeface="Arial Black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cs typeface="Arial Black" panose="020B0604020202020204" pitchFamily="34" charset="0"/>
              </a:rPr>
              <a:t>Navigation is handled through conditional rendering:
</a:t>
            </a: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cs typeface="Arial Black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cs typeface="Arial Black" panose="020B0604020202020204" pitchFamily="34" charset="0"/>
              </a:rPr>
              <a:t>No reload required; Streamlit dynamically updates the UI.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44AD0-7A79-C368-F08B-99D67E2F6D48}"/>
              </a:ext>
            </a:extLst>
          </p:cNvPr>
          <p:cNvSpPr txBox="1"/>
          <p:nvPr/>
        </p:nvSpPr>
        <p:spPr>
          <a:xfrm flipH="1">
            <a:off x="0" y="3135772"/>
            <a:ext cx="35224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✅ 2. Session State Management
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cs typeface="Arial Black" panose="020B0604020202020204" pitchFamily="34" charset="0"/>
              </a:rPr>
              <a:t>Uses st.session_state to store:
page → Tracks which page (Chatbot, Notes, Game, etc.) the user is on.
Notes → Stores all notes temporarily during the session.</a:t>
            </a:r>
          </a:p>
          <a:p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cs typeface="Arial Black" panose="020B0604020202020204" pitchFamily="34" charset="0"/>
              </a:rPr>
              <a:t>
</a:t>
            </a: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cs typeface="Arial Black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cs typeface="Arial Black" panose="020B0604020202020204" pitchFamily="34" charset="0"/>
              </a:rPr>
              <a:t>This ensures smooth navigation without losing data.</a:t>
            </a:r>
          </a:p>
        </p:txBody>
      </p:sp>
    </p:spTree>
    <p:extLst>
      <p:ext uri="{BB962C8B-B14F-4D97-AF65-F5344CB8AC3E}">
        <p14:creationId xmlns:p14="http://schemas.microsoft.com/office/powerpoint/2010/main" val="269727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41" grpId="0" animBg="1"/>
      <p:bldP spid="43" grpId="0" animBg="1"/>
      <p:bldP spid="2" grpId="0"/>
      <p:bldP spid="3" grpId="0"/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E86BAC9-3393-CFBC-7EE6-7322D27A6692}"/>
              </a:ext>
            </a:extLst>
          </p:cNvPr>
          <p:cNvSpPr/>
          <p:nvPr/>
        </p:nvSpPr>
        <p:spPr>
          <a:xfrm>
            <a:off x="4788067" y="1961702"/>
            <a:ext cx="2520000" cy="2520000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DE1384-D40A-C6A1-6D3E-E3295BE10981}"/>
              </a:ext>
            </a:extLst>
          </p:cNvPr>
          <p:cNvSpPr/>
          <p:nvPr/>
        </p:nvSpPr>
        <p:spPr>
          <a:xfrm>
            <a:off x="5508067" y="2681702"/>
            <a:ext cx="1080000" cy="1080000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48FED62-4FCB-0462-9283-586616364BE5}"/>
              </a:ext>
            </a:extLst>
          </p:cNvPr>
          <p:cNvSpPr/>
          <p:nvPr/>
        </p:nvSpPr>
        <p:spPr>
          <a:xfrm>
            <a:off x="5058067" y="2231702"/>
            <a:ext cx="1980000" cy="19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B590E2-4F1D-C5FA-A049-4B5AB51109A4}"/>
              </a:ext>
            </a:extLst>
          </p:cNvPr>
          <p:cNvSpPr/>
          <p:nvPr/>
        </p:nvSpPr>
        <p:spPr>
          <a:xfrm>
            <a:off x="5058067" y="2231702"/>
            <a:ext cx="1980000" cy="198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667E64-941F-1910-319E-CBE05E786356}"/>
              </a:ext>
            </a:extLst>
          </p:cNvPr>
          <p:cNvSpPr/>
          <p:nvPr/>
        </p:nvSpPr>
        <p:spPr>
          <a:xfrm>
            <a:off x="5058067" y="2231702"/>
            <a:ext cx="1980000" cy="198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472EA7-D02D-0FFF-ED87-B1E9051BAB81}"/>
              </a:ext>
            </a:extLst>
          </p:cNvPr>
          <p:cNvSpPr/>
          <p:nvPr/>
        </p:nvSpPr>
        <p:spPr>
          <a:xfrm>
            <a:off x="4788067" y="1961702"/>
            <a:ext cx="2520000" cy="2520000"/>
          </a:xfrm>
          <a:prstGeom prst="ellipse">
            <a:avLst/>
          </a:prstGeom>
          <a:solidFill>
            <a:srgbClr val="06FAFB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311319C-154A-D28F-D99B-431806197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" t="-1" r="34835" b="5692"/>
          <a:stretch>
            <a:fillRect/>
          </a:stretch>
        </p:blipFill>
        <p:spPr>
          <a:xfrm>
            <a:off x="4948975" y="2111061"/>
            <a:ext cx="2198185" cy="2221283"/>
          </a:xfrm>
          <a:prstGeom prst="ellipse">
            <a:avLst/>
          </a:prstGeom>
          <a:ln w="63500" cap="rnd">
            <a:solidFill>
              <a:srgbClr val="06FAFB"/>
            </a:solidFill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F9A08C8-7ECD-C95A-42DE-B3A0199D251D}"/>
              </a:ext>
            </a:extLst>
          </p:cNvPr>
          <p:cNvSpPr/>
          <p:nvPr/>
        </p:nvSpPr>
        <p:spPr>
          <a:xfrm>
            <a:off x="5058067" y="2231702"/>
            <a:ext cx="1980000" cy="1980000"/>
          </a:xfrm>
          <a:prstGeom prst="ellipse">
            <a:avLst/>
          </a:prstGeom>
          <a:solidFill>
            <a:srgbClr val="06FAFB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BAB83AC-04FB-B6C3-2BE5-A7E020D88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2" t="4356" r="6045" b="4637"/>
          <a:stretch>
            <a:fillRect/>
          </a:stretch>
        </p:blipFill>
        <p:spPr>
          <a:xfrm>
            <a:off x="4929851" y="2112174"/>
            <a:ext cx="2236432" cy="2219056"/>
          </a:xfrm>
          <a:prstGeom prst="ellipse">
            <a:avLst/>
          </a:prstGeom>
          <a:ln w="63500" cap="rnd">
            <a:solidFill>
              <a:srgbClr val="002060"/>
            </a:solidFill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A1CAB61-587C-1129-EADD-9EFFA620A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481" y="2356294"/>
            <a:ext cx="1723172" cy="1730816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8300BE9-F390-7134-8D67-5609960348D2}"/>
              </a:ext>
            </a:extLst>
          </p:cNvPr>
          <p:cNvSpPr/>
          <p:nvPr/>
        </p:nvSpPr>
        <p:spPr>
          <a:xfrm>
            <a:off x="5184067" y="2357702"/>
            <a:ext cx="1728000" cy="1728000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347595-52E1-170C-DD1E-62CBEA83BF25}"/>
              </a:ext>
            </a:extLst>
          </p:cNvPr>
          <p:cNvSpPr/>
          <p:nvPr/>
        </p:nvSpPr>
        <p:spPr>
          <a:xfrm>
            <a:off x="5508067" y="2681702"/>
            <a:ext cx="1080000" cy="1080000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A9F552-0927-855D-3AE0-083929625EAD}"/>
              </a:ext>
            </a:extLst>
          </p:cNvPr>
          <p:cNvSpPr/>
          <p:nvPr/>
        </p:nvSpPr>
        <p:spPr>
          <a:xfrm>
            <a:off x="5508067" y="2681702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D27F609-24DB-A3E5-37F1-8426B467EA02}"/>
              </a:ext>
            </a:extLst>
          </p:cNvPr>
          <p:cNvSpPr/>
          <p:nvPr/>
        </p:nvSpPr>
        <p:spPr>
          <a:xfrm>
            <a:off x="5508067" y="2681702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D533ED-0FA4-E81D-3AAC-4281DAA1D138}"/>
              </a:ext>
            </a:extLst>
          </p:cNvPr>
          <p:cNvSpPr/>
          <p:nvPr/>
        </p:nvSpPr>
        <p:spPr>
          <a:xfrm>
            <a:off x="5724067" y="2897702"/>
            <a:ext cx="648000" cy="648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4DB106-A2CF-0889-E482-71E28D132165}"/>
              </a:ext>
            </a:extLst>
          </p:cNvPr>
          <p:cNvSpPr/>
          <p:nvPr/>
        </p:nvSpPr>
        <p:spPr>
          <a:xfrm>
            <a:off x="5508067" y="2681702"/>
            <a:ext cx="1080000" cy="1080000"/>
          </a:xfrm>
          <a:prstGeom prst="ellipse">
            <a:avLst/>
          </a:prstGeom>
          <a:solidFill>
            <a:srgbClr val="06FAFB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52FCF2-FB77-CAC5-E193-EEA05CB3A4EB}"/>
              </a:ext>
            </a:extLst>
          </p:cNvPr>
          <p:cNvSpPr/>
          <p:nvPr/>
        </p:nvSpPr>
        <p:spPr>
          <a:xfrm>
            <a:off x="5508067" y="2681702"/>
            <a:ext cx="1080000" cy="1080000"/>
          </a:xfrm>
          <a:prstGeom prst="ellipse">
            <a:avLst/>
          </a:prstGeom>
          <a:solidFill>
            <a:srgbClr val="06FAFB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7F1C02-5BFE-528C-C8E3-581D7CC75EE3}"/>
              </a:ext>
            </a:extLst>
          </p:cNvPr>
          <p:cNvSpPr/>
          <p:nvPr/>
        </p:nvSpPr>
        <p:spPr>
          <a:xfrm>
            <a:off x="5508067" y="2681702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CB3D7A-7031-CE84-9413-E1D9DCE450E6}"/>
              </a:ext>
            </a:extLst>
          </p:cNvPr>
          <p:cNvSpPr txBox="1"/>
          <p:nvPr/>
        </p:nvSpPr>
        <p:spPr>
          <a:xfrm>
            <a:off x="4593319" y="2559983"/>
            <a:ext cx="2909497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rial Black" panose="020B0A04020102020204" pitchFamily="34" charset="0"/>
              </a:rPr>
              <a:t>Frontend</a:t>
            </a:r>
          </a:p>
          <a:p>
            <a:pPr algn="ctr"/>
            <a:r>
              <a:rPr lang="en-IN" sz="40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Interface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CDBF2C-9A2C-DA57-5597-C4C6131174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" r="5359" b="1497"/>
          <a:stretch>
            <a:fillRect/>
          </a:stretch>
        </p:blipFill>
        <p:spPr>
          <a:xfrm>
            <a:off x="5195235" y="2371634"/>
            <a:ext cx="1705665" cy="1700137"/>
          </a:xfrm>
          <a:prstGeom prst="ellipse">
            <a:avLst/>
          </a:prstGeom>
          <a:ln w="63500" cap="rnd">
            <a:solidFill>
              <a:srgbClr val="06FAFB"/>
            </a:solidFill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A6AF311-C183-1893-AA04-EB06C4AE112F}"/>
              </a:ext>
            </a:extLst>
          </p:cNvPr>
          <p:cNvSpPr txBox="1"/>
          <p:nvPr/>
        </p:nvSpPr>
        <p:spPr>
          <a:xfrm>
            <a:off x="5168486" y="2760037"/>
            <a:ext cx="1759162" cy="923330"/>
          </a:xfrm>
          <a:prstGeom prst="rect">
            <a:avLst/>
          </a:prstGeom>
          <a:noFill/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Login Page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Progress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949B8F-7C02-3DD7-961E-1A52DC72489A}"/>
              </a:ext>
            </a:extLst>
          </p:cNvPr>
          <p:cNvSpPr txBox="1"/>
          <p:nvPr/>
        </p:nvSpPr>
        <p:spPr>
          <a:xfrm>
            <a:off x="5070029" y="2760037"/>
            <a:ext cx="1956077" cy="923330"/>
          </a:xfrm>
          <a:prstGeom prst="rect">
            <a:avLst/>
          </a:prstGeom>
          <a:noFill/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Time Table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Chatbot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66C8096-1E7F-C37E-DDCF-F8480C7B16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04" y="2499171"/>
            <a:ext cx="1481726" cy="1445063"/>
          </a:xfrm>
          <a:prstGeom prst="ellipse">
            <a:avLst/>
          </a:prstGeom>
          <a:ln w="63500" cap="rnd">
            <a:solidFill>
              <a:srgbClr val="002060"/>
            </a:solidFill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0222FD8-9F8F-7882-C0C2-D65552B2FA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829" y="1719567"/>
            <a:ext cx="1690476" cy="3004270"/>
          </a:xfrm>
          <a:prstGeom prst="rect">
            <a:avLst/>
          </a:prstGeom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CBDCE1F-99A4-96FB-046E-A948AA59D5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67" y="2288441"/>
            <a:ext cx="1728001" cy="1866523"/>
          </a:xfrm>
          <a:prstGeom prst="rect">
            <a:avLst/>
          </a:prstGeom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CFC45AA-3AF7-2279-DE38-651B0C9D95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738" y="2738373"/>
            <a:ext cx="966658" cy="966658"/>
          </a:xfrm>
          <a:prstGeom prst="rect">
            <a:avLst/>
          </a:prstGeom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768F562-F2A0-D15C-C79C-A85111C23B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69" y="2786804"/>
            <a:ext cx="869796" cy="869796"/>
          </a:xfrm>
          <a:prstGeom prst="rect">
            <a:avLst/>
          </a:prstGeom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3CB940C-BCB8-FAF7-1D7C-3C4F7A2A6D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369" y="2739004"/>
            <a:ext cx="965396" cy="965396"/>
          </a:xfrm>
          <a:prstGeom prst="rect">
            <a:avLst/>
          </a:prstGeom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78189AA-5D9B-5813-9D8C-76DD6BBD1DE3}"/>
              </a:ext>
            </a:extLst>
          </p:cNvPr>
          <p:cNvSpPr/>
          <p:nvPr/>
        </p:nvSpPr>
        <p:spPr>
          <a:xfrm>
            <a:off x="4428067" y="1601702"/>
            <a:ext cx="3240000" cy="32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71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"/>
    </mc:Choice>
    <mc:Fallback xmlns="">
      <p:transition spd="slow" advClick="0" advTm="1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6AA534-AD95-1AAE-EC60-F5E48B1C9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1C5307C-7FEB-5894-BC2D-FF57ED551B19}"/>
              </a:ext>
            </a:extLst>
          </p:cNvPr>
          <p:cNvSpPr/>
          <p:nvPr/>
        </p:nvSpPr>
        <p:spPr>
          <a:xfrm>
            <a:off x="3576000" y="4230678"/>
            <a:ext cx="2520000" cy="2520000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7F71B3-A2D6-EEDE-B465-DC0F4A1F6707}"/>
              </a:ext>
            </a:extLst>
          </p:cNvPr>
          <p:cNvSpPr/>
          <p:nvPr/>
        </p:nvSpPr>
        <p:spPr>
          <a:xfrm>
            <a:off x="8039689" y="114862"/>
            <a:ext cx="1080000" cy="1080000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0434FC8-0F48-9AC8-690C-AD591F6B88D7}"/>
              </a:ext>
            </a:extLst>
          </p:cNvPr>
          <p:cNvSpPr/>
          <p:nvPr/>
        </p:nvSpPr>
        <p:spPr>
          <a:xfrm>
            <a:off x="7434658" y="3429000"/>
            <a:ext cx="1980000" cy="19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940C4A-D5E2-22EA-F2AE-DF22D0B30418}"/>
              </a:ext>
            </a:extLst>
          </p:cNvPr>
          <p:cNvSpPr/>
          <p:nvPr/>
        </p:nvSpPr>
        <p:spPr>
          <a:xfrm>
            <a:off x="2586000" y="2029839"/>
            <a:ext cx="1980000" cy="198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355E48-7B95-3C70-212C-995FB20E1677}"/>
              </a:ext>
            </a:extLst>
          </p:cNvPr>
          <p:cNvSpPr/>
          <p:nvPr/>
        </p:nvSpPr>
        <p:spPr>
          <a:xfrm>
            <a:off x="6585329" y="544500"/>
            <a:ext cx="1980000" cy="198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A52D753-0A27-2975-9065-7F2258931F89}"/>
              </a:ext>
            </a:extLst>
          </p:cNvPr>
          <p:cNvSpPr/>
          <p:nvPr/>
        </p:nvSpPr>
        <p:spPr>
          <a:xfrm>
            <a:off x="4206000" y="0"/>
            <a:ext cx="2520000" cy="2520000"/>
          </a:xfrm>
          <a:prstGeom prst="ellipse">
            <a:avLst/>
          </a:prstGeom>
          <a:solidFill>
            <a:srgbClr val="06FAFB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EA2B99B-9AB3-F537-A636-A65E89EAD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" t="-1" r="34835" b="5692"/>
          <a:stretch>
            <a:fillRect/>
          </a:stretch>
        </p:blipFill>
        <p:spPr>
          <a:xfrm>
            <a:off x="4374175" y="155389"/>
            <a:ext cx="2198185" cy="2221283"/>
          </a:xfrm>
          <a:prstGeom prst="ellipse">
            <a:avLst/>
          </a:prstGeom>
          <a:ln w="63500" cap="rnd">
            <a:solidFill>
              <a:srgbClr val="06FAFB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53585F1-6EAC-77E8-3CE6-59E88E5B66F1}"/>
              </a:ext>
            </a:extLst>
          </p:cNvPr>
          <p:cNvSpPr/>
          <p:nvPr/>
        </p:nvSpPr>
        <p:spPr>
          <a:xfrm>
            <a:off x="9267135" y="819000"/>
            <a:ext cx="1980000" cy="1980000"/>
          </a:xfrm>
          <a:prstGeom prst="ellipse">
            <a:avLst/>
          </a:prstGeom>
          <a:solidFill>
            <a:srgbClr val="06FAFB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22F772-A08D-F99B-EDD4-766EDC8BB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2" t="4356" r="6045" b="4637"/>
          <a:stretch>
            <a:fillRect/>
          </a:stretch>
        </p:blipFill>
        <p:spPr>
          <a:xfrm>
            <a:off x="3715511" y="4391813"/>
            <a:ext cx="2236432" cy="2219056"/>
          </a:xfrm>
          <a:prstGeom prst="ellipse">
            <a:avLst/>
          </a:prstGeom>
          <a:ln w="63500" cap="rnd">
            <a:solidFill>
              <a:srgbClr val="00206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7DDBE4-33E0-F927-5A64-42F3C1018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13" y="3563752"/>
            <a:ext cx="1723172" cy="1730816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4C66C7F-6422-4525-8951-320385EE8A62}"/>
              </a:ext>
            </a:extLst>
          </p:cNvPr>
          <p:cNvSpPr/>
          <p:nvPr/>
        </p:nvSpPr>
        <p:spPr>
          <a:xfrm>
            <a:off x="849000" y="3451472"/>
            <a:ext cx="1728000" cy="1728000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5D0DFCE-8487-0341-7E1D-50849A6AADEB}"/>
              </a:ext>
            </a:extLst>
          </p:cNvPr>
          <p:cNvSpPr/>
          <p:nvPr/>
        </p:nvSpPr>
        <p:spPr>
          <a:xfrm>
            <a:off x="4476000" y="1809000"/>
            <a:ext cx="3240000" cy="32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3A2BB83-8E92-61F0-2B26-E7DDDF2F1C61}"/>
              </a:ext>
            </a:extLst>
          </p:cNvPr>
          <p:cNvSpPr/>
          <p:nvPr/>
        </p:nvSpPr>
        <p:spPr>
          <a:xfrm>
            <a:off x="8579689" y="2268620"/>
            <a:ext cx="1080000" cy="1080000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F19AAE-7DBB-6F20-39C6-C0C1D0AE48BA}"/>
              </a:ext>
            </a:extLst>
          </p:cNvPr>
          <p:cNvSpPr/>
          <p:nvPr/>
        </p:nvSpPr>
        <p:spPr>
          <a:xfrm>
            <a:off x="9443378" y="2875849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FE1270-FB72-5138-050E-7CF17A7FD17F}"/>
              </a:ext>
            </a:extLst>
          </p:cNvPr>
          <p:cNvSpPr/>
          <p:nvPr/>
        </p:nvSpPr>
        <p:spPr>
          <a:xfrm>
            <a:off x="9355666" y="4109459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261CA5-FFDA-C3D6-944D-B7CF690C5F6E}"/>
              </a:ext>
            </a:extLst>
          </p:cNvPr>
          <p:cNvSpPr/>
          <p:nvPr/>
        </p:nvSpPr>
        <p:spPr>
          <a:xfrm>
            <a:off x="7110658" y="5409000"/>
            <a:ext cx="648000" cy="648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DA694A-1705-FBDC-FE45-34289AE82480}"/>
              </a:ext>
            </a:extLst>
          </p:cNvPr>
          <p:cNvSpPr/>
          <p:nvPr/>
        </p:nvSpPr>
        <p:spPr>
          <a:xfrm>
            <a:off x="2266838" y="1194862"/>
            <a:ext cx="1080000" cy="1080000"/>
          </a:xfrm>
          <a:prstGeom prst="ellipse">
            <a:avLst/>
          </a:prstGeom>
          <a:solidFill>
            <a:srgbClr val="06FAFB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F324DC-D8C6-3465-FADB-A630F9CAD154}"/>
              </a:ext>
            </a:extLst>
          </p:cNvPr>
          <p:cNvSpPr/>
          <p:nvPr/>
        </p:nvSpPr>
        <p:spPr>
          <a:xfrm>
            <a:off x="2667001" y="4240510"/>
            <a:ext cx="1080000" cy="1080000"/>
          </a:xfrm>
          <a:prstGeom prst="ellipse">
            <a:avLst/>
          </a:prstGeom>
          <a:solidFill>
            <a:srgbClr val="06FAFB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6F0750-41FD-16FC-EED1-D8DAC7735F68}"/>
              </a:ext>
            </a:extLst>
          </p:cNvPr>
          <p:cNvSpPr/>
          <p:nvPr/>
        </p:nvSpPr>
        <p:spPr>
          <a:xfrm>
            <a:off x="3157008" y="634500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D2E0FB-019B-A577-A9BC-8CF67977059A}"/>
              </a:ext>
            </a:extLst>
          </p:cNvPr>
          <p:cNvSpPr txBox="1"/>
          <p:nvPr/>
        </p:nvSpPr>
        <p:spPr>
          <a:xfrm>
            <a:off x="4673916" y="2792807"/>
            <a:ext cx="2909497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rial Black" panose="020B0A04020102020204" pitchFamily="34" charset="0"/>
              </a:rPr>
              <a:t>Frontend</a:t>
            </a:r>
          </a:p>
          <a:p>
            <a:pPr algn="ctr"/>
            <a:r>
              <a:rPr lang="en-IN" sz="40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Interface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79471D1-1908-B895-7077-96AFB4A6F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" r="5359" b="1497"/>
          <a:stretch>
            <a:fillRect/>
          </a:stretch>
        </p:blipFill>
        <p:spPr>
          <a:xfrm>
            <a:off x="9404302" y="958931"/>
            <a:ext cx="1705665" cy="1700137"/>
          </a:xfrm>
          <a:prstGeom prst="ellipse">
            <a:avLst/>
          </a:prstGeom>
          <a:ln w="63500" cap="rnd">
            <a:solidFill>
              <a:srgbClr val="06FAFB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6F0C6AD-7451-0D94-4D43-2AB2653FEF75}"/>
              </a:ext>
            </a:extLst>
          </p:cNvPr>
          <p:cNvSpPr txBox="1"/>
          <p:nvPr/>
        </p:nvSpPr>
        <p:spPr>
          <a:xfrm>
            <a:off x="2684173" y="2565729"/>
            <a:ext cx="1759162" cy="923330"/>
          </a:xfrm>
          <a:prstGeom prst="rect">
            <a:avLst/>
          </a:prstGeom>
          <a:noFill/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Login Page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Progress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F55EB4-3403-89D9-1757-CAC15EC0D0F2}"/>
              </a:ext>
            </a:extLst>
          </p:cNvPr>
          <p:cNvSpPr txBox="1"/>
          <p:nvPr/>
        </p:nvSpPr>
        <p:spPr>
          <a:xfrm>
            <a:off x="6746419" y="1101767"/>
            <a:ext cx="1956077" cy="923330"/>
          </a:xfrm>
          <a:prstGeom prst="rect">
            <a:avLst/>
          </a:prstGeom>
          <a:noFill/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Time Table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Chatbot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D4D197-BF29-FE9F-64F0-5E2A3F24A1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03" y="3594232"/>
            <a:ext cx="1481726" cy="1445063"/>
          </a:xfrm>
          <a:prstGeom prst="ellipse">
            <a:avLst/>
          </a:prstGeom>
          <a:ln w="63500" cap="rnd">
            <a:solidFill>
              <a:srgbClr val="00206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51A0B60-14EB-453C-FFFB-4C1BEC0BD0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03" y="-307273"/>
            <a:ext cx="1690476" cy="3004270"/>
          </a:xfrm>
          <a:prstGeom prst="rect">
            <a:avLst/>
          </a:prstGeom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3065AA0-03BE-DE89-4B27-0313ED0AFE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833" y="2054960"/>
            <a:ext cx="1728001" cy="1866523"/>
          </a:xfrm>
          <a:prstGeom prst="rect">
            <a:avLst/>
          </a:prstGeom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2FC422B-0FE2-0F29-F1B9-AE2BAF0012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48" y="1234117"/>
            <a:ext cx="966658" cy="966658"/>
          </a:xfrm>
          <a:prstGeom prst="rect">
            <a:avLst/>
          </a:prstGeom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B1293C2-DB26-ECC7-A2EB-C441D626BE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698" y="4250670"/>
            <a:ext cx="869796" cy="869796"/>
          </a:xfrm>
          <a:prstGeom prst="rect">
            <a:avLst/>
          </a:prstGeom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FF7337C-EDB5-2559-9E01-1FCE4CC139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631" y="161886"/>
            <a:ext cx="965396" cy="965396"/>
          </a:xfrm>
          <a:prstGeom prst="rect">
            <a:avLst/>
          </a:prstGeom>
          <a:effectLst>
            <a:outerShdw blurRad="190500" dist="38100" dir="8100000" algn="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0131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445950F-18B1-EDF1-2374-C0D46B00808B}"/>
              </a:ext>
            </a:extLst>
          </p:cNvPr>
          <p:cNvSpPr/>
          <p:nvPr/>
        </p:nvSpPr>
        <p:spPr>
          <a:xfrm>
            <a:off x="6671186" y="3502636"/>
            <a:ext cx="2653200" cy="1789433"/>
          </a:xfrm>
          <a:custGeom>
            <a:avLst/>
            <a:gdLst>
              <a:gd name="connsiteX0" fmla="*/ 699208 w 2653200"/>
              <a:gd name="connsiteY0" fmla="*/ 0 h 1789433"/>
              <a:gd name="connsiteX1" fmla="*/ 2012400 w 2653200"/>
              <a:gd name="connsiteY1" fmla="*/ 0 h 1789433"/>
              <a:gd name="connsiteX2" fmla="*/ 2653200 w 2653200"/>
              <a:gd name="connsiteY2" fmla="*/ 640800 h 1789433"/>
              <a:gd name="connsiteX3" fmla="*/ 2012400 w 2653200"/>
              <a:gd name="connsiteY3" fmla="*/ 1281600 h 1789433"/>
              <a:gd name="connsiteX4" fmla="*/ 507833 w 2653200"/>
              <a:gd name="connsiteY4" fmla="*/ 1281600 h 1789433"/>
              <a:gd name="connsiteX5" fmla="*/ 0 w 2653200"/>
              <a:gd name="connsiteY5" fmla="*/ 1789433 h 1789433"/>
              <a:gd name="connsiteX6" fmla="*/ 0 w 2653200"/>
              <a:gd name="connsiteY6" fmla="*/ 699208 h 1789433"/>
              <a:gd name="connsiteX7" fmla="*/ 699208 w 2653200"/>
              <a:gd name="connsiteY7" fmla="*/ 0 h 178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3200" h="1789433">
                <a:moveTo>
                  <a:pt x="699208" y="0"/>
                </a:moveTo>
                <a:lnTo>
                  <a:pt x="2012400" y="0"/>
                </a:lnTo>
                <a:cubicBezTo>
                  <a:pt x="2366304" y="0"/>
                  <a:pt x="2653200" y="286896"/>
                  <a:pt x="2653200" y="640800"/>
                </a:cubicBezTo>
                <a:cubicBezTo>
                  <a:pt x="2653200" y="994704"/>
                  <a:pt x="2366304" y="1281600"/>
                  <a:pt x="2012400" y="1281600"/>
                </a:cubicBezTo>
                <a:lnTo>
                  <a:pt x="507833" y="1281600"/>
                </a:lnTo>
                <a:cubicBezTo>
                  <a:pt x="227365" y="1281600"/>
                  <a:pt x="0" y="1508965"/>
                  <a:pt x="0" y="1789433"/>
                </a:cubicBezTo>
                <a:lnTo>
                  <a:pt x="0" y="699208"/>
                </a:lnTo>
                <a:cubicBezTo>
                  <a:pt x="0" y="313046"/>
                  <a:pt x="313046" y="0"/>
                  <a:pt x="6992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27000">
              <a:schemeClr val="bg1">
                <a:alpha val="13000"/>
              </a:schemeClr>
            </a:glow>
            <a:outerShdw blurRad="381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C69C58A-9E0F-1845-9BF4-8A72BBCFB700}"/>
              </a:ext>
            </a:extLst>
          </p:cNvPr>
          <p:cNvSpPr/>
          <p:nvPr/>
        </p:nvSpPr>
        <p:spPr>
          <a:xfrm>
            <a:off x="5560140" y="2696410"/>
            <a:ext cx="2653200" cy="1789433"/>
          </a:xfrm>
          <a:custGeom>
            <a:avLst/>
            <a:gdLst>
              <a:gd name="connsiteX0" fmla="*/ 699208 w 2653200"/>
              <a:gd name="connsiteY0" fmla="*/ 0 h 1789433"/>
              <a:gd name="connsiteX1" fmla="*/ 2012400 w 2653200"/>
              <a:gd name="connsiteY1" fmla="*/ 0 h 1789433"/>
              <a:gd name="connsiteX2" fmla="*/ 2653200 w 2653200"/>
              <a:gd name="connsiteY2" fmla="*/ 640800 h 1789433"/>
              <a:gd name="connsiteX3" fmla="*/ 2012400 w 2653200"/>
              <a:gd name="connsiteY3" fmla="*/ 1281600 h 1789433"/>
              <a:gd name="connsiteX4" fmla="*/ 507833 w 2653200"/>
              <a:gd name="connsiteY4" fmla="*/ 1281600 h 1789433"/>
              <a:gd name="connsiteX5" fmla="*/ 0 w 2653200"/>
              <a:gd name="connsiteY5" fmla="*/ 1789433 h 1789433"/>
              <a:gd name="connsiteX6" fmla="*/ 0 w 2653200"/>
              <a:gd name="connsiteY6" fmla="*/ 699208 h 1789433"/>
              <a:gd name="connsiteX7" fmla="*/ 699208 w 2653200"/>
              <a:gd name="connsiteY7" fmla="*/ 0 h 178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3200" h="1789433">
                <a:moveTo>
                  <a:pt x="699208" y="0"/>
                </a:moveTo>
                <a:lnTo>
                  <a:pt x="2012400" y="0"/>
                </a:lnTo>
                <a:cubicBezTo>
                  <a:pt x="2366304" y="0"/>
                  <a:pt x="2653200" y="286896"/>
                  <a:pt x="2653200" y="640800"/>
                </a:cubicBezTo>
                <a:cubicBezTo>
                  <a:pt x="2653200" y="994704"/>
                  <a:pt x="2366304" y="1281600"/>
                  <a:pt x="2012400" y="1281600"/>
                </a:cubicBezTo>
                <a:lnTo>
                  <a:pt x="507833" y="1281600"/>
                </a:lnTo>
                <a:cubicBezTo>
                  <a:pt x="227365" y="1281600"/>
                  <a:pt x="0" y="1508965"/>
                  <a:pt x="0" y="1789433"/>
                </a:cubicBezTo>
                <a:lnTo>
                  <a:pt x="0" y="699208"/>
                </a:lnTo>
                <a:cubicBezTo>
                  <a:pt x="0" y="313046"/>
                  <a:pt x="313046" y="0"/>
                  <a:pt x="699208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glow rad="127000">
              <a:schemeClr val="bg1">
                <a:alpha val="13000"/>
              </a:schemeClr>
            </a:glow>
            <a:outerShdw blurRad="381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6583BE5-EEC7-992C-8099-92CBBEDEF559}"/>
              </a:ext>
            </a:extLst>
          </p:cNvPr>
          <p:cNvSpPr/>
          <p:nvPr/>
        </p:nvSpPr>
        <p:spPr>
          <a:xfrm>
            <a:off x="4449094" y="1976225"/>
            <a:ext cx="2653200" cy="1789433"/>
          </a:xfrm>
          <a:custGeom>
            <a:avLst/>
            <a:gdLst>
              <a:gd name="connsiteX0" fmla="*/ 699208 w 2653200"/>
              <a:gd name="connsiteY0" fmla="*/ 0 h 1789433"/>
              <a:gd name="connsiteX1" fmla="*/ 2012400 w 2653200"/>
              <a:gd name="connsiteY1" fmla="*/ 0 h 1789433"/>
              <a:gd name="connsiteX2" fmla="*/ 2653200 w 2653200"/>
              <a:gd name="connsiteY2" fmla="*/ 640800 h 1789433"/>
              <a:gd name="connsiteX3" fmla="*/ 2012400 w 2653200"/>
              <a:gd name="connsiteY3" fmla="*/ 1281600 h 1789433"/>
              <a:gd name="connsiteX4" fmla="*/ 507833 w 2653200"/>
              <a:gd name="connsiteY4" fmla="*/ 1281600 h 1789433"/>
              <a:gd name="connsiteX5" fmla="*/ 0 w 2653200"/>
              <a:gd name="connsiteY5" fmla="*/ 1789433 h 1789433"/>
              <a:gd name="connsiteX6" fmla="*/ 0 w 2653200"/>
              <a:gd name="connsiteY6" fmla="*/ 699208 h 1789433"/>
              <a:gd name="connsiteX7" fmla="*/ 699208 w 2653200"/>
              <a:gd name="connsiteY7" fmla="*/ 0 h 178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3200" h="1789433">
                <a:moveTo>
                  <a:pt x="699208" y="0"/>
                </a:moveTo>
                <a:lnTo>
                  <a:pt x="2012400" y="0"/>
                </a:lnTo>
                <a:cubicBezTo>
                  <a:pt x="2366304" y="0"/>
                  <a:pt x="2653200" y="286896"/>
                  <a:pt x="2653200" y="640800"/>
                </a:cubicBezTo>
                <a:cubicBezTo>
                  <a:pt x="2653200" y="994704"/>
                  <a:pt x="2366304" y="1281600"/>
                  <a:pt x="2012400" y="1281600"/>
                </a:cubicBezTo>
                <a:lnTo>
                  <a:pt x="507833" y="1281600"/>
                </a:lnTo>
                <a:cubicBezTo>
                  <a:pt x="227365" y="1281600"/>
                  <a:pt x="0" y="1508965"/>
                  <a:pt x="0" y="1789433"/>
                </a:cubicBezTo>
                <a:lnTo>
                  <a:pt x="0" y="699208"/>
                </a:lnTo>
                <a:cubicBezTo>
                  <a:pt x="0" y="313046"/>
                  <a:pt x="313046" y="0"/>
                  <a:pt x="6992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glow rad="127000">
              <a:schemeClr val="bg1">
                <a:alpha val="13000"/>
              </a:schemeClr>
            </a:glow>
            <a:outerShdw blurRad="381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8E151B6-2241-28FE-52BF-97036A5EE61D}"/>
              </a:ext>
            </a:extLst>
          </p:cNvPr>
          <p:cNvSpPr/>
          <p:nvPr/>
        </p:nvSpPr>
        <p:spPr>
          <a:xfrm>
            <a:off x="3338048" y="1256040"/>
            <a:ext cx="2653200" cy="1789433"/>
          </a:xfrm>
          <a:custGeom>
            <a:avLst/>
            <a:gdLst>
              <a:gd name="connsiteX0" fmla="*/ 699208 w 2653200"/>
              <a:gd name="connsiteY0" fmla="*/ 0 h 1789433"/>
              <a:gd name="connsiteX1" fmla="*/ 2012400 w 2653200"/>
              <a:gd name="connsiteY1" fmla="*/ 0 h 1789433"/>
              <a:gd name="connsiteX2" fmla="*/ 2653200 w 2653200"/>
              <a:gd name="connsiteY2" fmla="*/ 640800 h 1789433"/>
              <a:gd name="connsiteX3" fmla="*/ 2012400 w 2653200"/>
              <a:gd name="connsiteY3" fmla="*/ 1281600 h 1789433"/>
              <a:gd name="connsiteX4" fmla="*/ 507833 w 2653200"/>
              <a:gd name="connsiteY4" fmla="*/ 1281600 h 1789433"/>
              <a:gd name="connsiteX5" fmla="*/ 0 w 2653200"/>
              <a:gd name="connsiteY5" fmla="*/ 1789433 h 1789433"/>
              <a:gd name="connsiteX6" fmla="*/ 0 w 2653200"/>
              <a:gd name="connsiteY6" fmla="*/ 699208 h 1789433"/>
              <a:gd name="connsiteX7" fmla="*/ 699208 w 2653200"/>
              <a:gd name="connsiteY7" fmla="*/ 0 h 178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3200" h="1789433">
                <a:moveTo>
                  <a:pt x="699208" y="0"/>
                </a:moveTo>
                <a:lnTo>
                  <a:pt x="2012400" y="0"/>
                </a:lnTo>
                <a:cubicBezTo>
                  <a:pt x="2366304" y="0"/>
                  <a:pt x="2653200" y="286896"/>
                  <a:pt x="2653200" y="640800"/>
                </a:cubicBezTo>
                <a:cubicBezTo>
                  <a:pt x="2653200" y="994704"/>
                  <a:pt x="2366304" y="1281600"/>
                  <a:pt x="2012400" y="1281600"/>
                </a:cubicBezTo>
                <a:lnTo>
                  <a:pt x="507833" y="1281600"/>
                </a:lnTo>
                <a:cubicBezTo>
                  <a:pt x="227365" y="1281600"/>
                  <a:pt x="0" y="1508965"/>
                  <a:pt x="0" y="1789433"/>
                </a:cubicBezTo>
                <a:lnTo>
                  <a:pt x="0" y="699208"/>
                </a:lnTo>
                <a:cubicBezTo>
                  <a:pt x="0" y="313046"/>
                  <a:pt x="313046" y="0"/>
                  <a:pt x="699208" y="0"/>
                </a:cubicBezTo>
                <a:close/>
              </a:path>
            </a:pathLst>
          </a:custGeom>
          <a:solidFill>
            <a:srgbClr val="06FAFB"/>
          </a:solidFill>
          <a:ln>
            <a:noFill/>
          </a:ln>
          <a:effectLst>
            <a:glow rad="127000">
              <a:schemeClr val="bg1">
                <a:alpha val="13000"/>
              </a:schemeClr>
            </a:glow>
            <a:outerShdw blurRad="381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516CA6-27F0-DCC8-9EB0-769C3C778EA5}"/>
              </a:ext>
            </a:extLst>
          </p:cNvPr>
          <p:cNvSpPr txBox="1"/>
          <p:nvPr/>
        </p:nvSpPr>
        <p:spPr>
          <a:xfrm>
            <a:off x="2897110" y="3065216"/>
            <a:ext cx="1376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6FAFB"/>
                </a:solidFill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10EC90-8E96-1213-0610-069590352A95}"/>
              </a:ext>
            </a:extLst>
          </p:cNvPr>
          <p:cNvSpPr txBox="1"/>
          <p:nvPr/>
        </p:nvSpPr>
        <p:spPr>
          <a:xfrm>
            <a:off x="4008156" y="3763173"/>
            <a:ext cx="1376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2"/>
                </a:solidFill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26BF1-51EB-CDE8-643D-FCABE1462D65}"/>
              </a:ext>
            </a:extLst>
          </p:cNvPr>
          <p:cNvSpPr txBox="1"/>
          <p:nvPr/>
        </p:nvSpPr>
        <p:spPr>
          <a:xfrm>
            <a:off x="5119202" y="4461130"/>
            <a:ext cx="1376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  <a:latin typeface="Arial Black" panose="020B0A04020102020204" pitchFamily="34" charset="0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B0D45A-8C02-04B5-96A1-D985740A55E6}"/>
              </a:ext>
            </a:extLst>
          </p:cNvPr>
          <p:cNvSpPr txBox="1"/>
          <p:nvPr/>
        </p:nvSpPr>
        <p:spPr>
          <a:xfrm>
            <a:off x="6230248" y="5159087"/>
            <a:ext cx="1376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790EA-C805-5F3C-0C87-4006D4A71DBB}"/>
              </a:ext>
            </a:extLst>
          </p:cNvPr>
          <p:cNvSpPr txBox="1"/>
          <p:nvPr/>
        </p:nvSpPr>
        <p:spPr>
          <a:xfrm>
            <a:off x="7277762" y="1280753"/>
            <a:ext cx="3908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State wise government schemes for students with eligibility and documents required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62EAAE-A06C-9BE1-77BD-2564DF338BCC}"/>
              </a:ext>
            </a:extLst>
          </p:cNvPr>
          <p:cNvSpPr txBox="1"/>
          <p:nvPr/>
        </p:nvSpPr>
        <p:spPr>
          <a:xfrm flipH="1">
            <a:off x="9499854" y="3428999"/>
            <a:ext cx="2831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Caste and State wise scholarship for students with eligibility and documents required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B4186D-2696-6126-E8ED-BB49CBC2A5F4}"/>
              </a:ext>
            </a:extLst>
          </p:cNvPr>
          <p:cNvSpPr txBox="1"/>
          <p:nvPr/>
        </p:nvSpPr>
        <p:spPr>
          <a:xfrm>
            <a:off x="355870" y="1547502"/>
            <a:ext cx="28222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State wise facilities available for students with eligibility and documents required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90AFE-0812-1654-BF28-77CB376C4358}"/>
              </a:ext>
            </a:extLst>
          </p:cNvPr>
          <p:cNvSpPr txBox="1"/>
          <p:nvPr/>
        </p:nvSpPr>
        <p:spPr>
          <a:xfrm>
            <a:off x="1436768" y="4490802"/>
            <a:ext cx="36824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Jobs and reservation available for youngster along with case and eligibility and documents required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53B12-BB4F-D83A-FE6B-3D93208C8EB7}"/>
              </a:ext>
            </a:extLst>
          </p:cNvPr>
          <p:cNvSpPr txBox="1"/>
          <p:nvPr/>
        </p:nvSpPr>
        <p:spPr>
          <a:xfrm>
            <a:off x="168817" y="126506"/>
            <a:ext cx="5694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Extra plus feature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D25BE4-A2C1-C0FE-9514-82AECBE1F224}"/>
              </a:ext>
            </a:extLst>
          </p:cNvPr>
          <p:cNvSpPr txBox="1"/>
          <p:nvPr/>
        </p:nvSpPr>
        <p:spPr>
          <a:xfrm>
            <a:off x="3662705" y="16987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haroni" panose="02010803020104030203" pitchFamily="2" charset="-79"/>
                <a:cs typeface="Aharoni" panose="02010803020104030203" pitchFamily="2" charset="-79"/>
              </a:rPr>
              <a:t>State-wise Student Facilities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AEBCF2-224B-E7B6-4209-BD767918A40B}"/>
              </a:ext>
            </a:extLst>
          </p:cNvPr>
          <p:cNvSpPr txBox="1"/>
          <p:nvPr/>
        </p:nvSpPr>
        <p:spPr>
          <a:xfrm>
            <a:off x="4816860" y="2520257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haroni" panose="02010803020104030203" pitchFamily="2" charset="-79"/>
                <a:cs typeface="Aharoni" panose="02010803020104030203" pitchFamily="2" charset="-79"/>
              </a:rPr>
              <a:t>Government Schemes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0183B4-1F93-6E86-2859-B810E1CF5189}"/>
              </a:ext>
            </a:extLst>
          </p:cNvPr>
          <p:cNvSpPr txBox="1"/>
          <p:nvPr/>
        </p:nvSpPr>
        <p:spPr>
          <a:xfrm>
            <a:off x="5927906" y="326796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haroni" panose="02010803020104030203" pitchFamily="2" charset="-79"/>
                <a:cs typeface="Aharoni" panose="02010803020104030203" pitchFamily="2" charset="-79"/>
              </a:rPr>
              <a:t>Jobs &amp; Reservations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60A89-2A96-AF60-BB94-FFF524DAC863}"/>
              </a:ext>
            </a:extLst>
          </p:cNvPr>
          <p:cNvSpPr txBox="1"/>
          <p:nvPr/>
        </p:nvSpPr>
        <p:spPr>
          <a:xfrm>
            <a:off x="6975420" y="414787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haroni" panose="02010803020104030203" pitchFamily="2" charset="-79"/>
                <a:cs typeface="Aharoni" panose="02010803020104030203" pitchFamily="2" charset="-79"/>
              </a:rPr>
              <a:t>Scholarships</a:t>
            </a:r>
          </a:p>
        </p:txBody>
      </p:sp>
    </p:spTree>
    <p:extLst>
      <p:ext uri="{BB962C8B-B14F-4D97-AF65-F5344CB8AC3E}">
        <p14:creationId xmlns:p14="http://schemas.microsoft.com/office/powerpoint/2010/main" val="375750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8" grpId="0" animBg="1"/>
      <p:bldP spid="7" grpId="0" animBg="1"/>
      <p:bldP spid="11" grpId="0"/>
      <p:bldP spid="12" grpId="0"/>
      <p:bldP spid="13" grpId="0"/>
      <p:bldP spid="14" grpId="0"/>
      <p:bldP spid="3" grpId="0"/>
      <p:bldP spid="4" grpId="0"/>
      <p:bldP spid="2" grpId="0"/>
      <p:bldP spid="5" grpId="0"/>
      <p:bldP spid="10" grpId="0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94B152E-6388-42DC-9918-B4870DB43486}"/>
              </a:ext>
            </a:extLst>
          </p:cNvPr>
          <p:cNvSpPr/>
          <p:nvPr/>
        </p:nvSpPr>
        <p:spPr>
          <a:xfrm>
            <a:off x="1051073" y="2127446"/>
            <a:ext cx="2664000" cy="266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55700" dir="8100000" algn="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harsh" dir="t"/>
          </a:scene3d>
          <a:sp3d prstMaterial="matte">
            <a:bevelT w="3302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B1DE36BF-23B0-F385-C9A5-D40F9BF60605}"/>
              </a:ext>
            </a:extLst>
          </p:cNvPr>
          <p:cNvSpPr/>
          <p:nvPr/>
        </p:nvSpPr>
        <p:spPr>
          <a:xfrm rot="7163357">
            <a:off x="871073" y="1947446"/>
            <a:ext cx="3024000" cy="3024000"/>
          </a:xfrm>
          <a:prstGeom prst="blockArc">
            <a:avLst>
              <a:gd name="adj1" fmla="val 14427024"/>
              <a:gd name="adj2" fmla="val 17132204"/>
              <a:gd name="adj3" fmla="val 5003"/>
            </a:avLst>
          </a:prstGeom>
          <a:solidFill>
            <a:srgbClr val="002060"/>
          </a:solidFill>
          <a:effectLst>
            <a:outerShdw blurRad="698500" dist="38100" dir="10800000" algn="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Block Arc 29">
            <a:extLst>
              <a:ext uri="{FF2B5EF4-FFF2-40B4-BE49-F238E27FC236}">
                <a16:creationId xmlns:a16="http://schemas.microsoft.com/office/drawing/2014/main" id="{CE3943E0-0538-88A2-AAA2-EAEB1EC95333}"/>
              </a:ext>
            </a:extLst>
          </p:cNvPr>
          <p:cNvSpPr/>
          <p:nvPr/>
        </p:nvSpPr>
        <p:spPr>
          <a:xfrm rot="1771422">
            <a:off x="871074" y="1947447"/>
            <a:ext cx="3024000" cy="3024000"/>
          </a:xfrm>
          <a:prstGeom prst="blockArc">
            <a:avLst>
              <a:gd name="adj1" fmla="val 14426745"/>
              <a:gd name="adj2" fmla="val 17141821"/>
              <a:gd name="adj3" fmla="val 4940"/>
            </a:avLst>
          </a:prstGeom>
          <a:solidFill>
            <a:schemeClr val="accent3"/>
          </a:solidFill>
          <a:effectLst>
            <a:outerShdw blurRad="698500" dist="38100" dir="10800000" algn="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3"/>
              </a:solidFill>
            </a:endParaRPr>
          </a:p>
        </p:txBody>
      </p:sp>
      <p:sp>
        <p:nvSpPr>
          <p:cNvPr id="31" name="Block Arc 30">
            <a:extLst>
              <a:ext uri="{FF2B5EF4-FFF2-40B4-BE49-F238E27FC236}">
                <a16:creationId xmlns:a16="http://schemas.microsoft.com/office/drawing/2014/main" id="{F288BD9D-027E-2018-DCDC-32A7BBF593DC}"/>
              </a:ext>
            </a:extLst>
          </p:cNvPr>
          <p:cNvSpPr/>
          <p:nvPr/>
        </p:nvSpPr>
        <p:spPr>
          <a:xfrm rot="4452009">
            <a:off x="871073" y="1947445"/>
            <a:ext cx="3024000" cy="3024000"/>
          </a:xfrm>
          <a:prstGeom prst="blockArc">
            <a:avLst>
              <a:gd name="adj1" fmla="val 14456802"/>
              <a:gd name="adj2" fmla="val 17141821"/>
              <a:gd name="adj3" fmla="val 4940"/>
            </a:avLst>
          </a:prstGeom>
          <a:solidFill>
            <a:srgbClr val="33CCFF"/>
          </a:solidFill>
          <a:effectLst>
            <a:outerShdw blurRad="698500" dist="38100" dir="10800000" algn="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Block Arc 31">
            <a:extLst>
              <a:ext uri="{FF2B5EF4-FFF2-40B4-BE49-F238E27FC236}">
                <a16:creationId xmlns:a16="http://schemas.microsoft.com/office/drawing/2014/main" id="{C48F38FB-A098-FD99-FCB5-571A1CC268EA}"/>
              </a:ext>
            </a:extLst>
          </p:cNvPr>
          <p:cNvSpPr/>
          <p:nvPr/>
        </p:nvSpPr>
        <p:spPr>
          <a:xfrm rot="9860215">
            <a:off x="867232" y="1949941"/>
            <a:ext cx="3024000" cy="3024000"/>
          </a:xfrm>
          <a:prstGeom prst="blockArc">
            <a:avLst>
              <a:gd name="adj1" fmla="val 14403629"/>
              <a:gd name="adj2" fmla="val 17132204"/>
              <a:gd name="adj3" fmla="val 5003"/>
            </a:avLst>
          </a:prstGeom>
          <a:solidFill>
            <a:schemeClr val="bg1"/>
          </a:solidFill>
          <a:effectLst>
            <a:outerShdw blurRad="698500" dist="38100" dir="10800000" algn="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B9B0490-E263-1CCF-2BC2-A7CC29A4C713}"/>
              </a:ext>
            </a:extLst>
          </p:cNvPr>
          <p:cNvSpPr/>
          <p:nvPr/>
        </p:nvSpPr>
        <p:spPr>
          <a:xfrm>
            <a:off x="5687252" y="335554"/>
            <a:ext cx="4439920" cy="96351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1155700" dir="8100000" algn="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balanced" dir="t"/>
          </a:scene3d>
          <a:sp3d prstMaterial="dkEdge"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A6B019F-CBE7-C7FF-84CA-54F4F3E61936}"/>
              </a:ext>
            </a:extLst>
          </p:cNvPr>
          <p:cNvSpPr/>
          <p:nvPr/>
        </p:nvSpPr>
        <p:spPr>
          <a:xfrm>
            <a:off x="6503920" y="2290231"/>
            <a:ext cx="4439920" cy="963512"/>
          </a:xfrm>
          <a:prstGeom prst="roundRect">
            <a:avLst>
              <a:gd name="adj" fmla="val 50000"/>
            </a:avLst>
          </a:prstGeom>
          <a:solidFill>
            <a:srgbClr val="33CCFF"/>
          </a:solidFill>
          <a:ln>
            <a:noFill/>
          </a:ln>
          <a:effectLst>
            <a:outerShdw blurRad="1155700" dir="8100000" algn="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balanced" dir="t"/>
          </a:scene3d>
          <a:sp3d prstMaterial="dkEdge"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/>
          </a:p>
          <a:p>
            <a:pPr algn="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r>
              <a:rPr lang="en-US" sz="1600" b="1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/>
            <a:endParaRPr lang="en-I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847931C-EEA2-4AC8-9F23-D68F3A136298}"/>
              </a:ext>
            </a:extLst>
          </p:cNvPr>
          <p:cNvSpPr/>
          <p:nvPr/>
        </p:nvSpPr>
        <p:spPr>
          <a:xfrm>
            <a:off x="6502575" y="3699267"/>
            <a:ext cx="4439920" cy="963512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1155700" dir="8100000" algn="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balanced" dir="t"/>
          </a:scene3d>
          <a:sp3d prstMaterial="dkEdge"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F24CA93-6914-48BF-EFCA-BB074A8F2F02}"/>
              </a:ext>
            </a:extLst>
          </p:cNvPr>
          <p:cNvSpPr/>
          <p:nvPr/>
        </p:nvSpPr>
        <p:spPr>
          <a:xfrm>
            <a:off x="5687252" y="5647244"/>
            <a:ext cx="4439920" cy="9635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155700" dir="8100000" algn="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balanced" dir="t"/>
          </a:scene3d>
          <a:sp3d prstMaterial="dkEdge"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2DE49297-408A-B38B-F5BB-C99901CF6A35}"/>
              </a:ext>
            </a:extLst>
          </p:cNvPr>
          <p:cNvSpPr/>
          <p:nvPr/>
        </p:nvSpPr>
        <p:spPr>
          <a:xfrm rot="5400000">
            <a:off x="-582803" y="729000"/>
            <a:ext cx="5400000" cy="5400000"/>
          </a:xfrm>
          <a:prstGeom prst="arc">
            <a:avLst>
              <a:gd name="adj1" fmla="val 11339258"/>
              <a:gd name="adj2" fmla="val 21281618"/>
            </a:avLst>
          </a:prstGeom>
          <a:noFill/>
          <a:ln w="25400" cmpd="sng">
            <a:solidFill>
              <a:schemeClr val="bg1"/>
            </a:solidFill>
            <a:round/>
            <a:headEnd type="oval" w="lg" len="med"/>
            <a:tailEnd type="oval" w="lg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bg1">
                <a:alpha val="3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B5D695-FC69-7E9E-8DB4-C6E61C334658}"/>
              </a:ext>
            </a:extLst>
          </p:cNvPr>
          <p:cNvSpPr/>
          <p:nvPr/>
        </p:nvSpPr>
        <p:spPr>
          <a:xfrm>
            <a:off x="5685907" y="335554"/>
            <a:ext cx="936000" cy="93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55700" dir="8100000" algn="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harsh" dir="t"/>
          </a:scene3d>
          <a:sp3d prstMaterial="matte"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A8A96A-A35D-E937-6564-293B1ABC791B}"/>
              </a:ext>
            </a:extLst>
          </p:cNvPr>
          <p:cNvSpPr/>
          <p:nvPr/>
        </p:nvSpPr>
        <p:spPr>
          <a:xfrm>
            <a:off x="6501230" y="3720923"/>
            <a:ext cx="936000" cy="93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55700" dir="8100000" algn="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harsh" dir="t"/>
          </a:scene3d>
          <a:sp3d prstMaterial="matte"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A774B9D-A706-3B47-FAFB-797BBDDF798D}"/>
              </a:ext>
            </a:extLst>
          </p:cNvPr>
          <p:cNvSpPr/>
          <p:nvPr/>
        </p:nvSpPr>
        <p:spPr>
          <a:xfrm>
            <a:off x="3667432" y="835742"/>
            <a:ext cx="2025445" cy="422787"/>
          </a:xfrm>
          <a:custGeom>
            <a:avLst/>
            <a:gdLst>
              <a:gd name="connsiteX0" fmla="*/ 2025445 w 2025445"/>
              <a:gd name="connsiteY0" fmla="*/ 0 h 422787"/>
              <a:gd name="connsiteX1" fmla="*/ 589936 w 2025445"/>
              <a:gd name="connsiteY1" fmla="*/ 19664 h 422787"/>
              <a:gd name="connsiteX2" fmla="*/ 0 w 2025445"/>
              <a:gd name="connsiteY2" fmla="*/ 422787 h 422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5445" h="422787">
                <a:moveTo>
                  <a:pt x="2025445" y="0"/>
                </a:moveTo>
                <a:lnTo>
                  <a:pt x="589936" y="19664"/>
                </a:lnTo>
                <a:lnTo>
                  <a:pt x="0" y="422787"/>
                </a:lnTo>
              </a:path>
            </a:pathLst>
          </a:custGeom>
          <a:noFill/>
          <a:ln w="25400">
            <a:solidFill>
              <a:schemeClr val="bg1"/>
            </a:solidFill>
          </a:ln>
          <a:effectLst>
            <a:glow rad="63500">
              <a:schemeClr val="bg1">
                <a:alpha val="3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95AB13-B847-3D13-CC44-3BCCB8C31A7F}"/>
              </a:ext>
            </a:extLst>
          </p:cNvPr>
          <p:cNvSpPr/>
          <p:nvPr/>
        </p:nvSpPr>
        <p:spPr>
          <a:xfrm>
            <a:off x="3512061" y="1099271"/>
            <a:ext cx="291402" cy="29692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  <a:scene3d>
            <a:camera prst="orthographicFront"/>
            <a:lightRig rig="harsh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4E1F5D4-35AF-DBAE-35CF-F72BBDEA5984}"/>
              </a:ext>
            </a:extLst>
          </p:cNvPr>
          <p:cNvSpPr/>
          <p:nvPr/>
        </p:nvSpPr>
        <p:spPr>
          <a:xfrm>
            <a:off x="4642338" y="2441749"/>
            <a:ext cx="1889091" cy="381838"/>
          </a:xfrm>
          <a:custGeom>
            <a:avLst/>
            <a:gdLst>
              <a:gd name="connsiteX0" fmla="*/ 1889091 w 1889091"/>
              <a:gd name="connsiteY0" fmla="*/ 361741 h 381838"/>
              <a:gd name="connsiteX1" fmla="*/ 653143 w 1889091"/>
              <a:gd name="connsiteY1" fmla="*/ 381838 h 381838"/>
              <a:gd name="connsiteX2" fmla="*/ 0 w 1889091"/>
              <a:gd name="connsiteY2" fmla="*/ 0 h 38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9091" h="381838">
                <a:moveTo>
                  <a:pt x="1889091" y="361741"/>
                </a:moveTo>
                <a:lnTo>
                  <a:pt x="653143" y="381838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chemeClr val="bg1"/>
            </a:solidFill>
          </a:ln>
          <a:effectLst>
            <a:glow rad="63500">
              <a:schemeClr val="bg1">
                <a:alpha val="3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AFC72D-B48B-8445-45CF-B243064BF5C1}"/>
              </a:ext>
            </a:extLst>
          </p:cNvPr>
          <p:cNvSpPr/>
          <p:nvPr/>
        </p:nvSpPr>
        <p:spPr>
          <a:xfrm>
            <a:off x="6502575" y="2303987"/>
            <a:ext cx="936000" cy="93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55700" dir="8100000" algn="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harsh" dir="t"/>
          </a:scene3d>
          <a:sp3d prstMaterial="matte"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851597-37B0-81DF-6D53-AC10311A8FE6}"/>
              </a:ext>
            </a:extLst>
          </p:cNvPr>
          <p:cNvSpPr/>
          <p:nvPr/>
        </p:nvSpPr>
        <p:spPr>
          <a:xfrm>
            <a:off x="4482169" y="2290231"/>
            <a:ext cx="291402" cy="296921"/>
          </a:xfrm>
          <a:prstGeom prst="ellipse">
            <a:avLst/>
          </a:prstGeom>
          <a:solidFill>
            <a:srgbClr val="33CCFF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  <a:scene3d>
            <a:camera prst="orthographicFront"/>
            <a:lightRig rig="harsh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5B37105-76A3-9BEF-A9D8-46CDFBEEB22B}"/>
              </a:ext>
            </a:extLst>
          </p:cNvPr>
          <p:cNvSpPr/>
          <p:nvPr/>
        </p:nvSpPr>
        <p:spPr>
          <a:xfrm>
            <a:off x="4630994" y="4218039"/>
            <a:ext cx="1868129" cy="265471"/>
          </a:xfrm>
          <a:custGeom>
            <a:avLst/>
            <a:gdLst>
              <a:gd name="connsiteX0" fmla="*/ 1868129 w 1868129"/>
              <a:gd name="connsiteY0" fmla="*/ 19664 h 265471"/>
              <a:gd name="connsiteX1" fmla="*/ 717754 w 1868129"/>
              <a:gd name="connsiteY1" fmla="*/ 0 h 265471"/>
              <a:gd name="connsiteX2" fmla="*/ 0 w 1868129"/>
              <a:gd name="connsiteY2" fmla="*/ 265471 h 265471"/>
              <a:gd name="connsiteX3" fmla="*/ 0 w 1868129"/>
              <a:gd name="connsiteY3" fmla="*/ 265471 h 265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8129" h="265471">
                <a:moveTo>
                  <a:pt x="1868129" y="19664"/>
                </a:moveTo>
                <a:lnTo>
                  <a:pt x="717754" y="0"/>
                </a:lnTo>
                <a:lnTo>
                  <a:pt x="0" y="265471"/>
                </a:lnTo>
                <a:lnTo>
                  <a:pt x="0" y="265471"/>
                </a:lnTo>
              </a:path>
            </a:pathLst>
          </a:custGeom>
          <a:noFill/>
          <a:ln w="25400">
            <a:solidFill>
              <a:schemeClr val="bg1"/>
            </a:solidFill>
          </a:ln>
          <a:effectLst>
            <a:glow rad="63500">
              <a:schemeClr val="bg1">
                <a:alpha val="3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4B132E-B25E-A1D5-3594-D510C70E15BC}"/>
              </a:ext>
            </a:extLst>
          </p:cNvPr>
          <p:cNvSpPr/>
          <p:nvPr/>
        </p:nvSpPr>
        <p:spPr>
          <a:xfrm>
            <a:off x="5685907" y="5667845"/>
            <a:ext cx="936000" cy="93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55700" dir="8100000" algn="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harsh" dir="t"/>
          </a:scene3d>
          <a:sp3d prstMaterial="matte"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9FEE82-312E-EBF6-2CB8-26BD9F1288C3}"/>
              </a:ext>
            </a:extLst>
          </p:cNvPr>
          <p:cNvSpPr/>
          <p:nvPr/>
        </p:nvSpPr>
        <p:spPr>
          <a:xfrm>
            <a:off x="4476522" y="4327363"/>
            <a:ext cx="291402" cy="296921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  <a:scene3d>
            <a:camera prst="orthographicFront"/>
            <a:lightRig rig="harsh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A6EC51E-D2F0-2895-32E7-37B49EDED4D6}"/>
              </a:ext>
            </a:extLst>
          </p:cNvPr>
          <p:cNvSpPr/>
          <p:nvPr/>
        </p:nvSpPr>
        <p:spPr>
          <a:xfrm>
            <a:off x="3657600" y="5657222"/>
            <a:ext cx="2049864" cy="502418"/>
          </a:xfrm>
          <a:custGeom>
            <a:avLst/>
            <a:gdLst>
              <a:gd name="connsiteX0" fmla="*/ 2049864 w 2049864"/>
              <a:gd name="connsiteY0" fmla="*/ 502418 h 502418"/>
              <a:gd name="connsiteX1" fmla="*/ 532563 w 2049864"/>
              <a:gd name="connsiteY1" fmla="*/ 502418 h 502418"/>
              <a:gd name="connsiteX2" fmla="*/ 0 w 2049864"/>
              <a:gd name="connsiteY2" fmla="*/ 0 h 50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9864" h="502418">
                <a:moveTo>
                  <a:pt x="2049864" y="502418"/>
                </a:moveTo>
                <a:lnTo>
                  <a:pt x="532563" y="502418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chemeClr val="bg1"/>
            </a:solidFill>
          </a:ln>
          <a:effectLst>
            <a:glow rad="63500">
              <a:schemeClr val="bg1">
                <a:alpha val="3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B0488D-F582-5594-DDFF-1348E9FDA3AC}"/>
              </a:ext>
            </a:extLst>
          </p:cNvPr>
          <p:cNvSpPr/>
          <p:nvPr/>
        </p:nvSpPr>
        <p:spPr>
          <a:xfrm>
            <a:off x="3512061" y="5519239"/>
            <a:ext cx="291402" cy="29692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  <a:scene3d>
            <a:camera prst="orthographicFront"/>
            <a:lightRig rig="harsh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E767F2-11D1-EB8B-51DD-71895072B9AA}"/>
              </a:ext>
            </a:extLst>
          </p:cNvPr>
          <p:cNvSpPr txBox="1"/>
          <p:nvPr/>
        </p:nvSpPr>
        <p:spPr>
          <a:xfrm>
            <a:off x="1077823" y="2843892"/>
            <a:ext cx="2555303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 u="sng">
                <a:latin typeface="Amasis MT Pro Black" panose="02000000000000000000" pitchFamily="2" charset="0"/>
                <a:ea typeface="Amasis MT Pro Black" panose="02000000000000000000" pitchFamily="2" charset="0"/>
                <a:cs typeface="Aharoni" panose="02010803020104030203" pitchFamily="2" charset="-79"/>
              </a:rPr>
              <a:t>Growth and expansion </a:t>
            </a:r>
          </a:p>
          <a:p>
            <a:endParaRPr lang="en-IN" sz="280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4F14B0D-3407-9ED9-6EDC-8EB601423BAD}"/>
              </a:ext>
            </a:extLst>
          </p:cNvPr>
          <p:cNvSpPr txBox="1"/>
          <p:nvPr/>
        </p:nvSpPr>
        <p:spPr>
          <a:xfrm>
            <a:off x="6634879" y="436613"/>
            <a:ext cx="3408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 Narrow" panose="020B0606020202030204" pitchFamily="34" charset="0"/>
                <a:ea typeface="+mn-lt"/>
                <a:cs typeface="Arial" panose="020B0604020202020204" pitchFamily="34" charset="0"/>
              </a:rPr>
              <a:t>  </a:t>
            </a:r>
            <a:r>
              <a:rPr lang="en-US" sz="1600" b="1"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Pan-India Reach – Regional languages + bilingual support for Tier-2 &amp; Tier-3 students</a:t>
            </a:r>
          </a:p>
          <a:p>
            <a:endParaRPr lang="en-IN" sz="1600" b="1">
              <a:latin typeface="Arial Narrow" panose="020B0606020202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0D43A1-E1E3-D97D-4D8A-BC92D265E13D}"/>
              </a:ext>
            </a:extLst>
          </p:cNvPr>
          <p:cNvSpPr txBox="1"/>
          <p:nvPr/>
        </p:nvSpPr>
        <p:spPr>
          <a:xfrm>
            <a:off x="5802914" y="282581"/>
            <a:ext cx="696209" cy="101566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harsh" dir="t"/>
          </a:scene3d>
          <a:sp3d prstMaterial="plastic">
            <a:bevelT/>
          </a:sp3d>
        </p:spPr>
        <p:txBody>
          <a:bodyPr wrap="square" rtlCol="0">
            <a:spAutoFit/>
          </a:bodyPr>
          <a:lstStyle/>
          <a:p>
            <a:r>
              <a:rPr lang="en-IN" sz="6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D4436DD-644D-C56B-BD18-5D32F807C26E}"/>
              </a:ext>
            </a:extLst>
          </p:cNvPr>
          <p:cNvSpPr txBox="1"/>
          <p:nvPr/>
        </p:nvSpPr>
        <p:spPr>
          <a:xfrm>
            <a:off x="6634879" y="2236649"/>
            <a:ext cx="696209" cy="101566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harsh" dir="t"/>
          </a:scene3d>
          <a:sp3d prstMaterial="plastic">
            <a:bevelT/>
          </a:sp3d>
        </p:spPr>
        <p:txBody>
          <a:bodyPr wrap="square" rtlCol="0">
            <a:spAutoFit/>
          </a:bodyPr>
          <a:lstStyle/>
          <a:p>
            <a:r>
              <a:rPr lang="en-IN" sz="600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638BED2-856B-D7D3-3E9E-3D2B8114E27D}"/>
              </a:ext>
            </a:extLst>
          </p:cNvPr>
          <p:cNvSpPr txBox="1"/>
          <p:nvPr/>
        </p:nvSpPr>
        <p:spPr>
          <a:xfrm>
            <a:off x="6617465" y="3687979"/>
            <a:ext cx="696209" cy="101566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harsh" dir="t"/>
          </a:scene3d>
          <a:sp3d prstMaterial="plastic">
            <a:bevelT/>
          </a:sp3d>
        </p:spPr>
        <p:txBody>
          <a:bodyPr wrap="square" rtlCol="0">
            <a:spAutoFit/>
          </a:bodyPr>
          <a:lstStyle/>
          <a:p>
            <a:r>
              <a:rPr lang="en-IN" sz="6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D567C8-D24A-43C0-A129-3C1E3B615F2D}"/>
              </a:ext>
            </a:extLst>
          </p:cNvPr>
          <p:cNvSpPr txBox="1"/>
          <p:nvPr/>
        </p:nvSpPr>
        <p:spPr>
          <a:xfrm>
            <a:off x="5813019" y="5569568"/>
            <a:ext cx="696209" cy="101566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harsh" dir="t"/>
          </a:scene3d>
          <a:sp3d prstMaterial="plastic">
            <a:bevelT/>
          </a:sp3d>
        </p:spPr>
        <p:txBody>
          <a:bodyPr wrap="square" rtlCol="0">
            <a:spAutoFit/>
          </a:bodyPr>
          <a:lstStyle/>
          <a:p>
            <a:r>
              <a:rPr lang="en-IN"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0CD1A4-27E3-181D-6AA2-DE7809D7C66C}"/>
              </a:ext>
            </a:extLst>
          </p:cNvPr>
          <p:cNvSpPr txBox="1"/>
          <p:nvPr/>
        </p:nvSpPr>
        <p:spPr>
          <a:xfrm>
            <a:off x="6576175" y="5731610"/>
            <a:ext cx="3460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haroni" panose="02010803020104030203" pitchFamily="2" charset="-79"/>
                <a:cs typeface="Aharoni" panose="02010803020104030203" pitchFamily="2" charset="-79"/>
              </a:rPr>
              <a:t> Global Vision – From India’s AI tutor to a worldwide exam &amp; skills mentor. </a:t>
            </a:r>
            <a:endParaRPr lang="en-IN" sz="16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6AE06E-86FC-B955-32C7-870E9A911EF2}"/>
              </a:ext>
            </a:extLst>
          </p:cNvPr>
          <p:cNvSpPr txBox="1"/>
          <p:nvPr/>
        </p:nvSpPr>
        <p:spPr>
          <a:xfrm>
            <a:off x="5121307" y="2558857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B9C57C-B242-AAA7-1F7D-1C5EE3B827AB}"/>
              </a:ext>
            </a:extLst>
          </p:cNvPr>
          <p:cNvSpPr txBox="1"/>
          <p:nvPr/>
        </p:nvSpPr>
        <p:spPr>
          <a:xfrm>
            <a:off x="7462047" y="2351782"/>
            <a:ext cx="33940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Feature Enrichment – AI mentor, mock tests, gamified learning &amp; personalized progress.</a:t>
            </a:r>
          </a:p>
          <a:p>
            <a:endParaRPr lang="en-IN" sz="1600" b="1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0B2A1-3274-D0A9-8479-2E9BB7B40CE8}"/>
              </a:ext>
            </a:extLst>
          </p:cNvPr>
          <p:cNvSpPr txBox="1"/>
          <p:nvPr/>
        </p:nvSpPr>
        <p:spPr>
          <a:xfrm>
            <a:off x="7403156" y="3531567"/>
            <a:ext cx="3421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16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Strategic Partnerships – Tie-ups with institutes, coaching centers &amp; edtech platforms.</a:t>
            </a:r>
            <a:endParaRPr lang="en-IN" sz="16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7322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0" grpId="0" animBg="1"/>
      <p:bldP spid="31" grpId="0" animBg="1"/>
      <p:bldP spid="32" grpId="0" animBg="1"/>
      <p:bldP spid="34" grpId="0" animBg="1"/>
      <p:bldP spid="38" grpId="0" animBg="1"/>
      <p:bldP spid="39" grpId="0" animBg="1"/>
      <p:bldP spid="40" grpId="0" animBg="1"/>
      <p:bldP spid="9" grpId="0" animBg="1"/>
      <p:bldP spid="5" grpId="0" animBg="1"/>
      <p:bldP spid="7" grpId="0" animBg="1"/>
      <p:bldP spid="45" grpId="0" animBg="1"/>
      <p:bldP spid="10" grpId="0" animBg="1"/>
      <p:bldP spid="46" grpId="0" animBg="1"/>
      <p:bldP spid="6" grpId="0" animBg="1"/>
      <p:bldP spid="11" grpId="0" animBg="1"/>
      <p:bldP spid="47" grpId="0" animBg="1"/>
      <p:bldP spid="8" grpId="0" animBg="1"/>
      <p:bldP spid="12" grpId="0" animBg="1"/>
      <p:bldP spid="48" grpId="0" animBg="1"/>
      <p:bldP spid="13" grpId="0" animBg="1"/>
      <p:bldP spid="50" grpId="0"/>
      <p:bldP spid="51" grpId="0"/>
      <p:bldP spid="52" grpId="0"/>
      <p:bldP spid="53" grpId="0"/>
      <p:bldP spid="54" grpId="0"/>
      <p:bldP spid="55" grpId="0"/>
      <p:bldP spid="58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23DA05-6EEE-CC77-A0E7-1FBD3D5C8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10C8C33E-B7E3-998D-53F1-A1D696BFBA61}"/>
              </a:ext>
            </a:extLst>
          </p:cNvPr>
          <p:cNvGrpSpPr/>
          <p:nvPr/>
        </p:nvGrpSpPr>
        <p:grpSpPr>
          <a:xfrm rot="2700000" flipH="1">
            <a:off x="4081063" y="7603584"/>
            <a:ext cx="3600000" cy="3600000"/>
            <a:chOff x="4124284" y="1629000"/>
            <a:chExt cx="3600000" cy="3600000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0F72CF2-2AF9-BEF9-6ACB-CFE25D7DAD68}"/>
                </a:ext>
              </a:extLst>
            </p:cNvPr>
            <p:cNvSpPr/>
            <p:nvPr/>
          </p:nvSpPr>
          <p:spPr>
            <a:xfrm>
              <a:off x="4124284" y="1629000"/>
              <a:ext cx="3600000" cy="3600000"/>
            </a:xfrm>
            <a:custGeom>
              <a:avLst/>
              <a:gdLst>
                <a:gd name="connsiteX0" fmla="*/ 2700000 w 3600000"/>
                <a:gd name="connsiteY0" fmla="*/ 0 h 3600000"/>
                <a:gd name="connsiteX1" fmla="*/ 3600000 w 3600000"/>
                <a:gd name="connsiteY1" fmla="*/ 900000 h 3600000"/>
                <a:gd name="connsiteX2" fmla="*/ 2700000 w 3600000"/>
                <a:gd name="connsiteY2" fmla="*/ 1800000 h 3600000"/>
                <a:gd name="connsiteX3" fmla="*/ 2247498 w 3600000"/>
                <a:gd name="connsiteY3" fmla="*/ 1800000 h 3600000"/>
                <a:gd name="connsiteX4" fmla="*/ 1800000 w 3600000"/>
                <a:gd name="connsiteY4" fmla="*/ 2247498 h 3600000"/>
                <a:gd name="connsiteX5" fmla="*/ 1800000 w 3600000"/>
                <a:gd name="connsiteY5" fmla="*/ 2700000 h 3600000"/>
                <a:gd name="connsiteX6" fmla="*/ 900000 w 3600000"/>
                <a:gd name="connsiteY6" fmla="*/ 3600000 h 3600000"/>
                <a:gd name="connsiteX7" fmla="*/ 0 w 3600000"/>
                <a:gd name="connsiteY7" fmla="*/ 2700000 h 3600000"/>
                <a:gd name="connsiteX8" fmla="*/ 900000 w 3600000"/>
                <a:gd name="connsiteY8" fmla="*/ 1800000 h 3600000"/>
                <a:gd name="connsiteX9" fmla="*/ 1352502 w 3600000"/>
                <a:gd name="connsiteY9" fmla="*/ 1800000 h 3600000"/>
                <a:gd name="connsiteX10" fmla="*/ 1800000 w 3600000"/>
                <a:gd name="connsiteY10" fmla="*/ 1352502 h 3600000"/>
                <a:gd name="connsiteX11" fmla="*/ 1800000 w 3600000"/>
                <a:gd name="connsiteY11" fmla="*/ 900000 h 3600000"/>
                <a:gd name="connsiteX12" fmla="*/ 2700000 w 3600000"/>
                <a:gd name="connsiteY12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0000" h="3600000">
                  <a:moveTo>
                    <a:pt x="2700000" y="0"/>
                  </a:moveTo>
                  <a:cubicBezTo>
                    <a:pt x="3197056" y="0"/>
                    <a:pt x="3600000" y="402944"/>
                    <a:pt x="3600000" y="900000"/>
                  </a:cubicBezTo>
                  <a:cubicBezTo>
                    <a:pt x="3600000" y="1397056"/>
                    <a:pt x="3197056" y="1800000"/>
                    <a:pt x="2700000" y="1800000"/>
                  </a:cubicBezTo>
                  <a:lnTo>
                    <a:pt x="2247498" y="1800000"/>
                  </a:lnTo>
                  <a:cubicBezTo>
                    <a:pt x="2000352" y="1800000"/>
                    <a:pt x="1800000" y="2000352"/>
                    <a:pt x="1800000" y="2247498"/>
                  </a:cubicBezTo>
                  <a:lnTo>
                    <a:pt x="1800000" y="2700000"/>
                  </a:lnTo>
                  <a:cubicBezTo>
                    <a:pt x="1800000" y="3197056"/>
                    <a:pt x="1397056" y="3600000"/>
                    <a:pt x="900000" y="3600000"/>
                  </a:cubicBezTo>
                  <a:cubicBezTo>
                    <a:pt x="402944" y="3600000"/>
                    <a:pt x="0" y="3197056"/>
                    <a:pt x="0" y="2700000"/>
                  </a:cubicBezTo>
                  <a:cubicBezTo>
                    <a:pt x="0" y="2202944"/>
                    <a:pt x="402944" y="1800000"/>
                    <a:pt x="900000" y="1800000"/>
                  </a:cubicBezTo>
                  <a:lnTo>
                    <a:pt x="1352502" y="1800000"/>
                  </a:lnTo>
                  <a:cubicBezTo>
                    <a:pt x="1599648" y="1800000"/>
                    <a:pt x="1800000" y="1599648"/>
                    <a:pt x="1800000" y="1352502"/>
                  </a:cubicBezTo>
                  <a:lnTo>
                    <a:pt x="1800000" y="900000"/>
                  </a:lnTo>
                  <a:cubicBezTo>
                    <a:pt x="1800000" y="402944"/>
                    <a:pt x="2202944" y="0"/>
                    <a:pt x="270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0" dist="38100" dir="10800000" algn="r" rotWithShape="0">
                <a:schemeClr val="bg1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E5E057-0B4B-0FA9-4E9E-A12DD27B7E60}"/>
                </a:ext>
              </a:extLst>
            </p:cNvPr>
            <p:cNvSpPr/>
            <p:nvPr/>
          </p:nvSpPr>
          <p:spPr>
            <a:xfrm>
              <a:off x="6017863" y="1712000"/>
              <a:ext cx="1620000" cy="16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4830275-6BFC-F123-23C9-453E58933E8F}"/>
                </a:ext>
              </a:extLst>
            </p:cNvPr>
            <p:cNvSpPr/>
            <p:nvPr/>
          </p:nvSpPr>
          <p:spPr>
            <a:xfrm>
              <a:off x="4214284" y="3514978"/>
              <a:ext cx="1620000" cy="1620000"/>
            </a:xfrm>
            <a:prstGeom prst="ellipse">
              <a:avLst/>
            </a:prstGeom>
            <a:solidFill>
              <a:srgbClr val="19E9FF"/>
            </a:solidFill>
            <a:ln>
              <a:noFill/>
            </a:ln>
            <a:effectLst>
              <a:innerShdw blurRad="127000">
                <a:prstClr val="black"/>
              </a:inn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46B6E20-98EE-B3A8-612C-2F5055A6E326}"/>
              </a:ext>
            </a:extLst>
          </p:cNvPr>
          <p:cNvGrpSpPr/>
          <p:nvPr/>
        </p:nvGrpSpPr>
        <p:grpSpPr>
          <a:xfrm rot="2700000" flipH="1">
            <a:off x="4081063" y="7603584"/>
            <a:ext cx="3600000" cy="3600000"/>
            <a:chOff x="4124284" y="1629000"/>
            <a:chExt cx="3600000" cy="3600000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5BDA0FB-51D4-7129-EABA-145D4AD03C4D}"/>
                </a:ext>
              </a:extLst>
            </p:cNvPr>
            <p:cNvSpPr/>
            <p:nvPr/>
          </p:nvSpPr>
          <p:spPr>
            <a:xfrm>
              <a:off x="4124284" y="1629000"/>
              <a:ext cx="3600000" cy="3600000"/>
            </a:xfrm>
            <a:custGeom>
              <a:avLst/>
              <a:gdLst>
                <a:gd name="connsiteX0" fmla="*/ 2700000 w 3600000"/>
                <a:gd name="connsiteY0" fmla="*/ 0 h 3600000"/>
                <a:gd name="connsiteX1" fmla="*/ 3600000 w 3600000"/>
                <a:gd name="connsiteY1" fmla="*/ 900000 h 3600000"/>
                <a:gd name="connsiteX2" fmla="*/ 2700000 w 3600000"/>
                <a:gd name="connsiteY2" fmla="*/ 1800000 h 3600000"/>
                <a:gd name="connsiteX3" fmla="*/ 2247498 w 3600000"/>
                <a:gd name="connsiteY3" fmla="*/ 1800000 h 3600000"/>
                <a:gd name="connsiteX4" fmla="*/ 1800000 w 3600000"/>
                <a:gd name="connsiteY4" fmla="*/ 2247498 h 3600000"/>
                <a:gd name="connsiteX5" fmla="*/ 1800000 w 3600000"/>
                <a:gd name="connsiteY5" fmla="*/ 2700000 h 3600000"/>
                <a:gd name="connsiteX6" fmla="*/ 900000 w 3600000"/>
                <a:gd name="connsiteY6" fmla="*/ 3600000 h 3600000"/>
                <a:gd name="connsiteX7" fmla="*/ 0 w 3600000"/>
                <a:gd name="connsiteY7" fmla="*/ 2700000 h 3600000"/>
                <a:gd name="connsiteX8" fmla="*/ 900000 w 3600000"/>
                <a:gd name="connsiteY8" fmla="*/ 1800000 h 3600000"/>
                <a:gd name="connsiteX9" fmla="*/ 1352502 w 3600000"/>
                <a:gd name="connsiteY9" fmla="*/ 1800000 h 3600000"/>
                <a:gd name="connsiteX10" fmla="*/ 1800000 w 3600000"/>
                <a:gd name="connsiteY10" fmla="*/ 1352502 h 3600000"/>
                <a:gd name="connsiteX11" fmla="*/ 1800000 w 3600000"/>
                <a:gd name="connsiteY11" fmla="*/ 900000 h 3600000"/>
                <a:gd name="connsiteX12" fmla="*/ 2700000 w 3600000"/>
                <a:gd name="connsiteY12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0000" h="3600000">
                  <a:moveTo>
                    <a:pt x="2700000" y="0"/>
                  </a:moveTo>
                  <a:cubicBezTo>
                    <a:pt x="3197056" y="0"/>
                    <a:pt x="3600000" y="402944"/>
                    <a:pt x="3600000" y="900000"/>
                  </a:cubicBezTo>
                  <a:cubicBezTo>
                    <a:pt x="3600000" y="1397056"/>
                    <a:pt x="3197056" y="1800000"/>
                    <a:pt x="2700000" y="1800000"/>
                  </a:cubicBezTo>
                  <a:lnTo>
                    <a:pt x="2247498" y="1800000"/>
                  </a:lnTo>
                  <a:cubicBezTo>
                    <a:pt x="2000352" y="1800000"/>
                    <a:pt x="1800000" y="2000352"/>
                    <a:pt x="1800000" y="2247498"/>
                  </a:cubicBezTo>
                  <a:lnTo>
                    <a:pt x="1800000" y="2700000"/>
                  </a:lnTo>
                  <a:cubicBezTo>
                    <a:pt x="1800000" y="3197056"/>
                    <a:pt x="1397056" y="3600000"/>
                    <a:pt x="900000" y="3600000"/>
                  </a:cubicBezTo>
                  <a:cubicBezTo>
                    <a:pt x="402944" y="3600000"/>
                    <a:pt x="0" y="3197056"/>
                    <a:pt x="0" y="2700000"/>
                  </a:cubicBezTo>
                  <a:cubicBezTo>
                    <a:pt x="0" y="2202944"/>
                    <a:pt x="402944" y="1800000"/>
                    <a:pt x="900000" y="1800000"/>
                  </a:cubicBezTo>
                  <a:lnTo>
                    <a:pt x="1352502" y="1800000"/>
                  </a:lnTo>
                  <a:cubicBezTo>
                    <a:pt x="1599648" y="1800000"/>
                    <a:pt x="1800000" y="1599648"/>
                    <a:pt x="1800000" y="1352502"/>
                  </a:cubicBezTo>
                  <a:lnTo>
                    <a:pt x="1800000" y="900000"/>
                  </a:lnTo>
                  <a:cubicBezTo>
                    <a:pt x="1800000" y="402944"/>
                    <a:pt x="2202944" y="0"/>
                    <a:pt x="270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0" dist="38100" dir="10800000" algn="r" rotWithShape="0">
                <a:schemeClr val="bg1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96529A4-BA5A-C5F7-EF48-4F54A871F11B}"/>
                </a:ext>
              </a:extLst>
            </p:cNvPr>
            <p:cNvSpPr/>
            <p:nvPr/>
          </p:nvSpPr>
          <p:spPr>
            <a:xfrm>
              <a:off x="6017864" y="1723022"/>
              <a:ext cx="1620000" cy="1620000"/>
            </a:xfrm>
            <a:prstGeom prst="ellipse">
              <a:avLst/>
            </a:prstGeom>
            <a:solidFill>
              <a:srgbClr val="33CCFF"/>
            </a:solidFill>
            <a:ln>
              <a:noFill/>
            </a:ln>
            <a:effectLst>
              <a:innerShdw blurRad="1270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98B4520-302A-5A0B-2E40-2002EB0B58A5}"/>
                </a:ext>
              </a:extLst>
            </p:cNvPr>
            <p:cNvSpPr/>
            <p:nvPr/>
          </p:nvSpPr>
          <p:spPr>
            <a:xfrm>
              <a:off x="4214284" y="3514978"/>
              <a:ext cx="1620000" cy="16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A1D68B5-6878-1D4E-EA85-31ED226A594E}"/>
              </a:ext>
            </a:extLst>
          </p:cNvPr>
          <p:cNvGrpSpPr/>
          <p:nvPr/>
        </p:nvGrpSpPr>
        <p:grpSpPr>
          <a:xfrm rot="2700000" flipH="1">
            <a:off x="4081063" y="7603584"/>
            <a:ext cx="3600000" cy="3600000"/>
            <a:chOff x="4124284" y="1629000"/>
            <a:chExt cx="3600000" cy="360000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EF16A05-6B24-4D03-876D-5A785CB113AC}"/>
                </a:ext>
              </a:extLst>
            </p:cNvPr>
            <p:cNvSpPr/>
            <p:nvPr/>
          </p:nvSpPr>
          <p:spPr>
            <a:xfrm>
              <a:off x="4124284" y="1629000"/>
              <a:ext cx="3600000" cy="3600000"/>
            </a:xfrm>
            <a:custGeom>
              <a:avLst/>
              <a:gdLst>
                <a:gd name="connsiteX0" fmla="*/ 2700000 w 3600000"/>
                <a:gd name="connsiteY0" fmla="*/ 0 h 3600000"/>
                <a:gd name="connsiteX1" fmla="*/ 3600000 w 3600000"/>
                <a:gd name="connsiteY1" fmla="*/ 900000 h 3600000"/>
                <a:gd name="connsiteX2" fmla="*/ 2700000 w 3600000"/>
                <a:gd name="connsiteY2" fmla="*/ 1800000 h 3600000"/>
                <a:gd name="connsiteX3" fmla="*/ 2247498 w 3600000"/>
                <a:gd name="connsiteY3" fmla="*/ 1800000 h 3600000"/>
                <a:gd name="connsiteX4" fmla="*/ 1800000 w 3600000"/>
                <a:gd name="connsiteY4" fmla="*/ 2247498 h 3600000"/>
                <a:gd name="connsiteX5" fmla="*/ 1800000 w 3600000"/>
                <a:gd name="connsiteY5" fmla="*/ 2700000 h 3600000"/>
                <a:gd name="connsiteX6" fmla="*/ 900000 w 3600000"/>
                <a:gd name="connsiteY6" fmla="*/ 3600000 h 3600000"/>
                <a:gd name="connsiteX7" fmla="*/ 0 w 3600000"/>
                <a:gd name="connsiteY7" fmla="*/ 2700000 h 3600000"/>
                <a:gd name="connsiteX8" fmla="*/ 900000 w 3600000"/>
                <a:gd name="connsiteY8" fmla="*/ 1800000 h 3600000"/>
                <a:gd name="connsiteX9" fmla="*/ 1352502 w 3600000"/>
                <a:gd name="connsiteY9" fmla="*/ 1800000 h 3600000"/>
                <a:gd name="connsiteX10" fmla="*/ 1800000 w 3600000"/>
                <a:gd name="connsiteY10" fmla="*/ 1352502 h 3600000"/>
                <a:gd name="connsiteX11" fmla="*/ 1800000 w 3600000"/>
                <a:gd name="connsiteY11" fmla="*/ 900000 h 3600000"/>
                <a:gd name="connsiteX12" fmla="*/ 2700000 w 3600000"/>
                <a:gd name="connsiteY12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0000" h="3600000">
                  <a:moveTo>
                    <a:pt x="2700000" y="0"/>
                  </a:moveTo>
                  <a:cubicBezTo>
                    <a:pt x="3197056" y="0"/>
                    <a:pt x="3600000" y="402944"/>
                    <a:pt x="3600000" y="900000"/>
                  </a:cubicBezTo>
                  <a:cubicBezTo>
                    <a:pt x="3600000" y="1397056"/>
                    <a:pt x="3197056" y="1800000"/>
                    <a:pt x="2700000" y="1800000"/>
                  </a:cubicBezTo>
                  <a:lnTo>
                    <a:pt x="2247498" y="1800000"/>
                  </a:lnTo>
                  <a:cubicBezTo>
                    <a:pt x="2000352" y="1800000"/>
                    <a:pt x="1800000" y="2000352"/>
                    <a:pt x="1800000" y="2247498"/>
                  </a:cubicBezTo>
                  <a:lnTo>
                    <a:pt x="1800000" y="2700000"/>
                  </a:lnTo>
                  <a:cubicBezTo>
                    <a:pt x="1800000" y="3197056"/>
                    <a:pt x="1397056" y="3600000"/>
                    <a:pt x="900000" y="3600000"/>
                  </a:cubicBezTo>
                  <a:cubicBezTo>
                    <a:pt x="402944" y="3600000"/>
                    <a:pt x="0" y="3197056"/>
                    <a:pt x="0" y="2700000"/>
                  </a:cubicBezTo>
                  <a:cubicBezTo>
                    <a:pt x="0" y="2202944"/>
                    <a:pt x="402944" y="1800000"/>
                    <a:pt x="900000" y="1800000"/>
                  </a:cubicBezTo>
                  <a:lnTo>
                    <a:pt x="1352502" y="1800000"/>
                  </a:lnTo>
                  <a:cubicBezTo>
                    <a:pt x="1599648" y="1800000"/>
                    <a:pt x="1800000" y="1599648"/>
                    <a:pt x="1800000" y="1352502"/>
                  </a:cubicBezTo>
                  <a:lnTo>
                    <a:pt x="1800000" y="900000"/>
                  </a:lnTo>
                  <a:cubicBezTo>
                    <a:pt x="1800000" y="402944"/>
                    <a:pt x="2202944" y="0"/>
                    <a:pt x="270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0" dist="38100" dir="10800000" algn="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4654FF6-9B62-8F8F-DF35-31CAD08C0C94}"/>
                </a:ext>
              </a:extLst>
            </p:cNvPr>
            <p:cNvSpPr/>
            <p:nvPr/>
          </p:nvSpPr>
          <p:spPr>
            <a:xfrm>
              <a:off x="6017864" y="1723022"/>
              <a:ext cx="1620000" cy="16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00F3501-2B80-C37B-7694-2AA869492B8A}"/>
                </a:ext>
              </a:extLst>
            </p:cNvPr>
            <p:cNvSpPr/>
            <p:nvPr/>
          </p:nvSpPr>
          <p:spPr>
            <a:xfrm>
              <a:off x="4214284" y="3514978"/>
              <a:ext cx="1620000" cy="1620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innerShdw blurRad="1270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F082289-E2A6-5E48-0510-2FEB3C1A43D6}"/>
              </a:ext>
            </a:extLst>
          </p:cNvPr>
          <p:cNvSpPr txBox="1"/>
          <p:nvPr/>
        </p:nvSpPr>
        <p:spPr>
          <a:xfrm flipH="1">
            <a:off x="5858495" y="9328357"/>
            <a:ext cx="45136" cy="1504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8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"/>
    </mc:Choice>
    <mc:Fallback xmlns="">
      <p:transition spd="slow" advClick="0" advTm="1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D2BED8-7551-FE04-9DCB-C8FDAFF41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F4A54B00-4B47-E74A-A1B5-A56667E6416E}"/>
              </a:ext>
            </a:extLst>
          </p:cNvPr>
          <p:cNvGrpSpPr/>
          <p:nvPr/>
        </p:nvGrpSpPr>
        <p:grpSpPr>
          <a:xfrm rot="5929781" flipH="1">
            <a:off x="2202592" y="1444419"/>
            <a:ext cx="3600000" cy="3600000"/>
            <a:chOff x="4124284" y="1629000"/>
            <a:chExt cx="3600000" cy="3600000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208AB69-6327-F909-29EC-CF6229C82B25}"/>
                </a:ext>
              </a:extLst>
            </p:cNvPr>
            <p:cNvSpPr/>
            <p:nvPr/>
          </p:nvSpPr>
          <p:spPr>
            <a:xfrm>
              <a:off x="4124284" y="1629000"/>
              <a:ext cx="3600000" cy="3600000"/>
            </a:xfrm>
            <a:custGeom>
              <a:avLst/>
              <a:gdLst>
                <a:gd name="connsiteX0" fmla="*/ 2700000 w 3600000"/>
                <a:gd name="connsiteY0" fmla="*/ 0 h 3600000"/>
                <a:gd name="connsiteX1" fmla="*/ 3600000 w 3600000"/>
                <a:gd name="connsiteY1" fmla="*/ 900000 h 3600000"/>
                <a:gd name="connsiteX2" fmla="*/ 2700000 w 3600000"/>
                <a:gd name="connsiteY2" fmla="*/ 1800000 h 3600000"/>
                <a:gd name="connsiteX3" fmla="*/ 2247498 w 3600000"/>
                <a:gd name="connsiteY3" fmla="*/ 1800000 h 3600000"/>
                <a:gd name="connsiteX4" fmla="*/ 1800000 w 3600000"/>
                <a:gd name="connsiteY4" fmla="*/ 2247498 h 3600000"/>
                <a:gd name="connsiteX5" fmla="*/ 1800000 w 3600000"/>
                <a:gd name="connsiteY5" fmla="*/ 2700000 h 3600000"/>
                <a:gd name="connsiteX6" fmla="*/ 900000 w 3600000"/>
                <a:gd name="connsiteY6" fmla="*/ 3600000 h 3600000"/>
                <a:gd name="connsiteX7" fmla="*/ 0 w 3600000"/>
                <a:gd name="connsiteY7" fmla="*/ 2700000 h 3600000"/>
                <a:gd name="connsiteX8" fmla="*/ 900000 w 3600000"/>
                <a:gd name="connsiteY8" fmla="*/ 1800000 h 3600000"/>
                <a:gd name="connsiteX9" fmla="*/ 1352502 w 3600000"/>
                <a:gd name="connsiteY9" fmla="*/ 1800000 h 3600000"/>
                <a:gd name="connsiteX10" fmla="*/ 1800000 w 3600000"/>
                <a:gd name="connsiteY10" fmla="*/ 1352502 h 3600000"/>
                <a:gd name="connsiteX11" fmla="*/ 1800000 w 3600000"/>
                <a:gd name="connsiteY11" fmla="*/ 900000 h 3600000"/>
                <a:gd name="connsiteX12" fmla="*/ 2700000 w 3600000"/>
                <a:gd name="connsiteY12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0000" h="3600000">
                  <a:moveTo>
                    <a:pt x="2700000" y="0"/>
                  </a:moveTo>
                  <a:cubicBezTo>
                    <a:pt x="3197056" y="0"/>
                    <a:pt x="3600000" y="402944"/>
                    <a:pt x="3600000" y="900000"/>
                  </a:cubicBezTo>
                  <a:cubicBezTo>
                    <a:pt x="3600000" y="1397056"/>
                    <a:pt x="3197056" y="1800000"/>
                    <a:pt x="2700000" y="1800000"/>
                  </a:cubicBezTo>
                  <a:lnTo>
                    <a:pt x="2247498" y="1800000"/>
                  </a:lnTo>
                  <a:cubicBezTo>
                    <a:pt x="2000352" y="1800000"/>
                    <a:pt x="1800000" y="2000352"/>
                    <a:pt x="1800000" y="2247498"/>
                  </a:cubicBezTo>
                  <a:lnTo>
                    <a:pt x="1800000" y="2700000"/>
                  </a:lnTo>
                  <a:cubicBezTo>
                    <a:pt x="1800000" y="3197056"/>
                    <a:pt x="1397056" y="3600000"/>
                    <a:pt x="900000" y="3600000"/>
                  </a:cubicBezTo>
                  <a:cubicBezTo>
                    <a:pt x="402944" y="3600000"/>
                    <a:pt x="0" y="3197056"/>
                    <a:pt x="0" y="2700000"/>
                  </a:cubicBezTo>
                  <a:cubicBezTo>
                    <a:pt x="0" y="2202944"/>
                    <a:pt x="402944" y="1800000"/>
                    <a:pt x="900000" y="1800000"/>
                  </a:cubicBezTo>
                  <a:lnTo>
                    <a:pt x="1352502" y="1800000"/>
                  </a:lnTo>
                  <a:cubicBezTo>
                    <a:pt x="1599648" y="1800000"/>
                    <a:pt x="1800000" y="1599648"/>
                    <a:pt x="1800000" y="1352502"/>
                  </a:cubicBezTo>
                  <a:lnTo>
                    <a:pt x="1800000" y="900000"/>
                  </a:lnTo>
                  <a:cubicBezTo>
                    <a:pt x="1800000" y="402944"/>
                    <a:pt x="2202944" y="0"/>
                    <a:pt x="270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0" dist="38100" dir="10800000" algn="r" rotWithShape="0">
                <a:schemeClr val="bg1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F4E232A-C4C4-C8CE-6BF1-C7C838E5E4AB}"/>
                </a:ext>
              </a:extLst>
            </p:cNvPr>
            <p:cNvSpPr/>
            <p:nvPr/>
          </p:nvSpPr>
          <p:spPr>
            <a:xfrm>
              <a:off x="6017863" y="1712000"/>
              <a:ext cx="1620000" cy="16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F434F6D-74D9-5289-CA1E-A0D539F5D23E}"/>
                </a:ext>
              </a:extLst>
            </p:cNvPr>
            <p:cNvSpPr/>
            <p:nvPr/>
          </p:nvSpPr>
          <p:spPr>
            <a:xfrm>
              <a:off x="4214284" y="3514978"/>
              <a:ext cx="1620000" cy="1620000"/>
            </a:xfrm>
            <a:prstGeom prst="ellipse">
              <a:avLst/>
            </a:prstGeom>
            <a:solidFill>
              <a:srgbClr val="19E9FF"/>
            </a:solidFill>
            <a:ln>
              <a:noFill/>
            </a:ln>
            <a:effectLst>
              <a:innerShdw blurRad="127000">
                <a:prstClr val="black"/>
              </a:inn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AD309D8-6EF5-5E01-059B-DE78F06A179D}"/>
              </a:ext>
            </a:extLst>
          </p:cNvPr>
          <p:cNvGrpSpPr/>
          <p:nvPr/>
        </p:nvGrpSpPr>
        <p:grpSpPr>
          <a:xfrm rot="21431091" flipH="1">
            <a:off x="4178248" y="1555640"/>
            <a:ext cx="3600000" cy="3600000"/>
            <a:chOff x="4124284" y="1629000"/>
            <a:chExt cx="3600000" cy="3600000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D76F788-16F3-BD3D-33CC-3B7EB18680B9}"/>
                </a:ext>
              </a:extLst>
            </p:cNvPr>
            <p:cNvSpPr/>
            <p:nvPr/>
          </p:nvSpPr>
          <p:spPr>
            <a:xfrm>
              <a:off x="4124284" y="1629000"/>
              <a:ext cx="3600000" cy="3600000"/>
            </a:xfrm>
            <a:custGeom>
              <a:avLst/>
              <a:gdLst>
                <a:gd name="connsiteX0" fmla="*/ 2700000 w 3600000"/>
                <a:gd name="connsiteY0" fmla="*/ 0 h 3600000"/>
                <a:gd name="connsiteX1" fmla="*/ 3600000 w 3600000"/>
                <a:gd name="connsiteY1" fmla="*/ 900000 h 3600000"/>
                <a:gd name="connsiteX2" fmla="*/ 2700000 w 3600000"/>
                <a:gd name="connsiteY2" fmla="*/ 1800000 h 3600000"/>
                <a:gd name="connsiteX3" fmla="*/ 2247498 w 3600000"/>
                <a:gd name="connsiteY3" fmla="*/ 1800000 h 3600000"/>
                <a:gd name="connsiteX4" fmla="*/ 1800000 w 3600000"/>
                <a:gd name="connsiteY4" fmla="*/ 2247498 h 3600000"/>
                <a:gd name="connsiteX5" fmla="*/ 1800000 w 3600000"/>
                <a:gd name="connsiteY5" fmla="*/ 2700000 h 3600000"/>
                <a:gd name="connsiteX6" fmla="*/ 900000 w 3600000"/>
                <a:gd name="connsiteY6" fmla="*/ 3600000 h 3600000"/>
                <a:gd name="connsiteX7" fmla="*/ 0 w 3600000"/>
                <a:gd name="connsiteY7" fmla="*/ 2700000 h 3600000"/>
                <a:gd name="connsiteX8" fmla="*/ 900000 w 3600000"/>
                <a:gd name="connsiteY8" fmla="*/ 1800000 h 3600000"/>
                <a:gd name="connsiteX9" fmla="*/ 1352502 w 3600000"/>
                <a:gd name="connsiteY9" fmla="*/ 1800000 h 3600000"/>
                <a:gd name="connsiteX10" fmla="*/ 1800000 w 3600000"/>
                <a:gd name="connsiteY10" fmla="*/ 1352502 h 3600000"/>
                <a:gd name="connsiteX11" fmla="*/ 1800000 w 3600000"/>
                <a:gd name="connsiteY11" fmla="*/ 900000 h 3600000"/>
                <a:gd name="connsiteX12" fmla="*/ 2700000 w 3600000"/>
                <a:gd name="connsiteY12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0000" h="3600000">
                  <a:moveTo>
                    <a:pt x="2700000" y="0"/>
                  </a:moveTo>
                  <a:cubicBezTo>
                    <a:pt x="3197056" y="0"/>
                    <a:pt x="3600000" y="402944"/>
                    <a:pt x="3600000" y="900000"/>
                  </a:cubicBezTo>
                  <a:cubicBezTo>
                    <a:pt x="3600000" y="1397056"/>
                    <a:pt x="3197056" y="1800000"/>
                    <a:pt x="2700000" y="1800000"/>
                  </a:cubicBezTo>
                  <a:lnTo>
                    <a:pt x="2247498" y="1800000"/>
                  </a:lnTo>
                  <a:cubicBezTo>
                    <a:pt x="2000352" y="1800000"/>
                    <a:pt x="1800000" y="2000352"/>
                    <a:pt x="1800000" y="2247498"/>
                  </a:cubicBezTo>
                  <a:lnTo>
                    <a:pt x="1800000" y="2700000"/>
                  </a:lnTo>
                  <a:cubicBezTo>
                    <a:pt x="1800000" y="3197056"/>
                    <a:pt x="1397056" y="3600000"/>
                    <a:pt x="900000" y="3600000"/>
                  </a:cubicBezTo>
                  <a:cubicBezTo>
                    <a:pt x="402944" y="3600000"/>
                    <a:pt x="0" y="3197056"/>
                    <a:pt x="0" y="2700000"/>
                  </a:cubicBezTo>
                  <a:cubicBezTo>
                    <a:pt x="0" y="2202944"/>
                    <a:pt x="402944" y="1800000"/>
                    <a:pt x="900000" y="1800000"/>
                  </a:cubicBezTo>
                  <a:lnTo>
                    <a:pt x="1352502" y="1800000"/>
                  </a:lnTo>
                  <a:cubicBezTo>
                    <a:pt x="1599648" y="1800000"/>
                    <a:pt x="1800000" y="1599648"/>
                    <a:pt x="1800000" y="1352502"/>
                  </a:cubicBezTo>
                  <a:lnTo>
                    <a:pt x="1800000" y="900000"/>
                  </a:lnTo>
                  <a:cubicBezTo>
                    <a:pt x="1800000" y="402944"/>
                    <a:pt x="2202944" y="0"/>
                    <a:pt x="270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0" dist="38100" dir="10800000" algn="r" rotWithShape="0">
                <a:schemeClr val="bg1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8A26C1B-50D3-5964-22D1-36FE2C51BEDD}"/>
                </a:ext>
              </a:extLst>
            </p:cNvPr>
            <p:cNvSpPr/>
            <p:nvPr/>
          </p:nvSpPr>
          <p:spPr>
            <a:xfrm>
              <a:off x="6017864" y="1723022"/>
              <a:ext cx="1620000" cy="1620000"/>
            </a:xfrm>
            <a:prstGeom prst="ellipse">
              <a:avLst/>
            </a:prstGeom>
            <a:solidFill>
              <a:srgbClr val="33CCFF"/>
            </a:solidFill>
            <a:ln>
              <a:noFill/>
            </a:ln>
            <a:effectLst>
              <a:innerShdw blurRad="1270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688DBED-406B-1210-483D-CA544B3037FB}"/>
                </a:ext>
              </a:extLst>
            </p:cNvPr>
            <p:cNvSpPr/>
            <p:nvPr/>
          </p:nvSpPr>
          <p:spPr>
            <a:xfrm>
              <a:off x="4214284" y="3514978"/>
              <a:ext cx="1620000" cy="16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EB121A3-0161-9851-E327-70DF48769CB2}"/>
              </a:ext>
            </a:extLst>
          </p:cNvPr>
          <p:cNvGrpSpPr/>
          <p:nvPr/>
        </p:nvGrpSpPr>
        <p:grpSpPr>
          <a:xfrm rot="5858157" flipH="1">
            <a:off x="6137883" y="1597682"/>
            <a:ext cx="3600000" cy="3600000"/>
            <a:chOff x="4124284" y="1629000"/>
            <a:chExt cx="3600000" cy="360000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6486B67-05A6-E4A8-7472-202DD81E00F1}"/>
                </a:ext>
              </a:extLst>
            </p:cNvPr>
            <p:cNvSpPr/>
            <p:nvPr/>
          </p:nvSpPr>
          <p:spPr>
            <a:xfrm>
              <a:off x="4124284" y="1629000"/>
              <a:ext cx="3600000" cy="3600000"/>
            </a:xfrm>
            <a:custGeom>
              <a:avLst/>
              <a:gdLst>
                <a:gd name="connsiteX0" fmla="*/ 2700000 w 3600000"/>
                <a:gd name="connsiteY0" fmla="*/ 0 h 3600000"/>
                <a:gd name="connsiteX1" fmla="*/ 3600000 w 3600000"/>
                <a:gd name="connsiteY1" fmla="*/ 900000 h 3600000"/>
                <a:gd name="connsiteX2" fmla="*/ 2700000 w 3600000"/>
                <a:gd name="connsiteY2" fmla="*/ 1800000 h 3600000"/>
                <a:gd name="connsiteX3" fmla="*/ 2247498 w 3600000"/>
                <a:gd name="connsiteY3" fmla="*/ 1800000 h 3600000"/>
                <a:gd name="connsiteX4" fmla="*/ 1800000 w 3600000"/>
                <a:gd name="connsiteY4" fmla="*/ 2247498 h 3600000"/>
                <a:gd name="connsiteX5" fmla="*/ 1800000 w 3600000"/>
                <a:gd name="connsiteY5" fmla="*/ 2700000 h 3600000"/>
                <a:gd name="connsiteX6" fmla="*/ 900000 w 3600000"/>
                <a:gd name="connsiteY6" fmla="*/ 3600000 h 3600000"/>
                <a:gd name="connsiteX7" fmla="*/ 0 w 3600000"/>
                <a:gd name="connsiteY7" fmla="*/ 2700000 h 3600000"/>
                <a:gd name="connsiteX8" fmla="*/ 900000 w 3600000"/>
                <a:gd name="connsiteY8" fmla="*/ 1800000 h 3600000"/>
                <a:gd name="connsiteX9" fmla="*/ 1352502 w 3600000"/>
                <a:gd name="connsiteY9" fmla="*/ 1800000 h 3600000"/>
                <a:gd name="connsiteX10" fmla="*/ 1800000 w 3600000"/>
                <a:gd name="connsiteY10" fmla="*/ 1352502 h 3600000"/>
                <a:gd name="connsiteX11" fmla="*/ 1800000 w 3600000"/>
                <a:gd name="connsiteY11" fmla="*/ 900000 h 3600000"/>
                <a:gd name="connsiteX12" fmla="*/ 2700000 w 3600000"/>
                <a:gd name="connsiteY12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0000" h="3600000">
                  <a:moveTo>
                    <a:pt x="2700000" y="0"/>
                  </a:moveTo>
                  <a:cubicBezTo>
                    <a:pt x="3197056" y="0"/>
                    <a:pt x="3600000" y="402944"/>
                    <a:pt x="3600000" y="900000"/>
                  </a:cubicBezTo>
                  <a:cubicBezTo>
                    <a:pt x="3600000" y="1397056"/>
                    <a:pt x="3197056" y="1800000"/>
                    <a:pt x="2700000" y="1800000"/>
                  </a:cubicBezTo>
                  <a:lnTo>
                    <a:pt x="2247498" y="1800000"/>
                  </a:lnTo>
                  <a:cubicBezTo>
                    <a:pt x="2000352" y="1800000"/>
                    <a:pt x="1800000" y="2000352"/>
                    <a:pt x="1800000" y="2247498"/>
                  </a:cubicBezTo>
                  <a:lnTo>
                    <a:pt x="1800000" y="2700000"/>
                  </a:lnTo>
                  <a:cubicBezTo>
                    <a:pt x="1800000" y="3197056"/>
                    <a:pt x="1397056" y="3600000"/>
                    <a:pt x="900000" y="3600000"/>
                  </a:cubicBezTo>
                  <a:cubicBezTo>
                    <a:pt x="402944" y="3600000"/>
                    <a:pt x="0" y="3197056"/>
                    <a:pt x="0" y="2700000"/>
                  </a:cubicBezTo>
                  <a:cubicBezTo>
                    <a:pt x="0" y="2202944"/>
                    <a:pt x="402944" y="1800000"/>
                    <a:pt x="900000" y="1800000"/>
                  </a:cubicBezTo>
                  <a:lnTo>
                    <a:pt x="1352502" y="1800000"/>
                  </a:lnTo>
                  <a:cubicBezTo>
                    <a:pt x="1599648" y="1800000"/>
                    <a:pt x="1800000" y="1599648"/>
                    <a:pt x="1800000" y="1352502"/>
                  </a:cubicBezTo>
                  <a:lnTo>
                    <a:pt x="1800000" y="900000"/>
                  </a:lnTo>
                  <a:cubicBezTo>
                    <a:pt x="1800000" y="402944"/>
                    <a:pt x="2202944" y="0"/>
                    <a:pt x="270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0" dist="38100" dir="10800000" algn="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E742569-C2D0-017D-40BE-FD7B37A3C36C}"/>
                </a:ext>
              </a:extLst>
            </p:cNvPr>
            <p:cNvSpPr/>
            <p:nvPr/>
          </p:nvSpPr>
          <p:spPr>
            <a:xfrm>
              <a:off x="6017864" y="1723022"/>
              <a:ext cx="1620000" cy="16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34016E-53EE-2233-E388-2730492AEB52}"/>
                </a:ext>
              </a:extLst>
            </p:cNvPr>
            <p:cNvSpPr/>
            <p:nvPr/>
          </p:nvSpPr>
          <p:spPr>
            <a:xfrm>
              <a:off x="4214284" y="3514978"/>
              <a:ext cx="1620000" cy="1620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innerShdw blurRad="1270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1EAE05-E1D4-FE8E-DDF1-557AB8CAAFF3}"/>
              </a:ext>
            </a:extLst>
          </p:cNvPr>
          <p:cNvSpPr txBox="1"/>
          <p:nvPr/>
        </p:nvSpPr>
        <p:spPr>
          <a:xfrm flipH="1">
            <a:off x="1414269" y="4137491"/>
            <a:ext cx="45136" cy="1504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0D1D75-079F-F6A3-B82F-A10CA6CE2D71}"/>
              </a:ext>
            </a:extLst>
          </p:cNvPr>
          <p:cNvSpPr txBox="1"/>
          <p:nvPr/>
        </p:nvSpPr>
        <p:spPr>
          <a:xfrm>
            <a:off x="2590945" y="3317961"/>
            <a:ext cx="1494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92F16-D5D5-6A78-DE19-06E1C6557588}"/>
              </a:ext>
            </a:extLst>
          </p:cNvPr>
          <p:cNvSpPr txBox="1"/>
          <p:nvPr/>
        </p:nvSpPr>
        <p:spPr>
          <a:xfrm>
            <a:off x="4679201" y="1732808"/>
            <a:ext cx="1494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215285-DF2D-08BE-2758-9B77945D61E8}"/>
              </a:ext>
            </a:extLst>
          </p:cNvPr>
          <p:cNvSpPr txBox="1"/>
          <p:nvPr/>
        </p:nvSpPr>
        <p:spPr>
          <a:xfrm>
            <a:off x="6505124" y="3474996"/>
            <a:ext cx="1494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>
                <a:solidFill>
                  <a:schemeClr val="bg1"/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356F1A-16C2-F90B-5AC6-23CAA0CBBB8C}"/>
              </a:ext>
            </a:extLst>
          </p:cNvPr>
          <p:cNvSpPr txBox="1"/>
          <p:nvPr/>
        </p:nvSpPr>
        <p:spPr>
          <a:xfrm>
            <a:off x="8535063" y="1917730"/>
            <a:ext cx="1494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468BA-C5A6-7BBE-DE1B-43869ADD89AA}"/>
              </a:ext>
            </a:extLst>
          </p:cNvPr>
          <p:cNvSpPr txBox="1"/>
          <p:nvPr/>
        </p:nvSpPr>
        <p:spPr>
          <a:xfrm rot="10800000" flipH="1" flipV="1">
            <a:off x="118443" y="4952715"/>
            <a:ext cx="4399086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800" b="1">
                <a:solidFill>
                  <a:schemeClr val="bg1"/>
                </a:solidFill>
              </a:rPr>
              <a:t> </a:t>
            </a:r>
            <a:r>
              <a:rPr lang="en-IN" sz="2800" b="1" u="sng">
                <a:solidFill>
                  <a:schemeClr val="accent1">
                    <a:lumMod val="20000"/>
                    <a:lumOff val="80000"/>
                  </a:schemeClr>
                </a:solidFill>
                <a:latin typeface="Copperplate Gothic Bold"/>
              </a:rPr>
              <a:t>Future Plannin</a:t>
            </a:r>
            <a:r>
              <a:rPr lang="en-IN" sz="2800" b="1">
                <a:solidFill>
                  <a:schemeClr val="accent1">
                    <a:lumMod val="20000"/>
                    <a:lumOff val="80000"/>
                  </a:schemeClr>
                </a:solidFill>
                <a:latin typeface="Copperplate Gothic Bold"/>
              </a:rPr>
              <a:t>g</a:t>
            </a:r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  <a:latin typeface="Copperplate Gothic Bold"/>
            </a:endParaRPr>
          </a:p>
          <a:p>
            <a:r>
              <a:rPr lang="en-IN" sz="1400" b="1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0–6 Months</a:t>
            </a:r>
            <a:r>
              <a:rPr lang="en-IN" sz="14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 – Launch MVP, test with pilot users, start social media.</a:t>
            </a:r>
            <a:endParaRPr lang="en-IN" sz="1400">
              <a:solidFill>
                <a:schemeClr val="bg1"/>
              </a:solidFill>
              <a:latin typeface="Abadi" panose="020B0604020104020204" pitchFamily="34" charset="0"/>
              <a:ea typeface="Calibri" panose="020F0502020204030204"/>
              <a:cs typeface="Arial" panose="020B0604020202020204" pitchFamily="34" charset="0"/>
            </a:endParaRPr>
          </a:p>
          <a:p>
            <a:r>
              <a:rPr lang="en-IN" sz="1400" b="1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6–18 Months</a:t>
            </a:r>
            <a:r>
              <a:rPr lang="en-IN" sz="14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 – Add features, partner with institutions, start free model.</a:t>
            </a:r>
            <a:endParaRPr lang="en-IN" sz="1400">
              <a:solidFill>
                <a:schemeClr val="bg1"/>
              </a:solidFill>
              <a:latin typeface="Abadi" panose="020B0604020104020204" pitchFamily="34" charset="0"/>
              <a:ea typeface="Calibri" panose="020F0502020204030204"/>
              <a:cs typeface="Arial" panose="020B0604020202020204" pitchFamily="34" charset="0"/>
            </a:endParaRPr>
          </a:p>
          <a:p>
            <a:r>
              <a:rPr lang="en-IN" sz="1400" b="1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18+ Months</a:t>
            </a:r>
            <a:r>
              <a:rPr lang="en-IN" sz="14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 – Go multilingual, launch AI tutors, expand globally.</a:t>
            </a:r>
            <a:endParaRPr lang="en-IN">
              <a:solidFill>
                <a:schemeClr val="bg1"/>
              </a:solidFill>
              <a:latin typeface="Abadi" panose="020B0604020104020204" pitchFamily="34" charset="0"/>
              <a:ea typeface="Calibri" panose="020F0502020204030204"/>
              <a:cs typeface="Arial" panose="020B0604020202020204" pitchFamily="34" charset="0"/>
            </a:endParaRPr>
          </a:p>
          <a:p>
            <a:endParaRPr lang="en-IN" sz="1400" b="1">
              <a:solidFill>
                <a:schemeClr val="bg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endParaRPr lang="en-IN" sz="1400">
              <a:solidFill>
                <a:schemeClr val="bg1"/>
              </a:solidFill>
              <a:latin typeface="Arial Black"/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C04F7-FFE9-0E1C-D703-C21772164BF9}"/>
              </a:ext>
            </a:extLst>
          </p:cNvPr>
          <p:cNvSpPr txBox="1"/>
          <p:nvPr/>
        </p:nvSpPr>
        <p:spPr>
          <a:xfrm rot="10800000" flipH="1" flipV="1">
            <a:off x="4633770" y="5104397"/>
            <a:ext cx="6731903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2800" b="1" u="sng">
                <a:solidFill>
                  <a:schemeClr val="accent1">
                    <a:lumMod val="20000"/>
                    <a:lumOff val="80000"/>
                  </a:schemeClr>
                </a:solidFill>
                <a:latin typeface="Copperplate Gothic Bold"/>
              </a:rPr>
              <a:t>Business Ideas</a:t>
            </a:r>
            <a:endParaRPr lang="en-US" sz="2800" u="sng">
              <a:solidFill>
                <a:schemeClr val="accent1">
                  <a:lumMod val="20000"/>
                  <a:lumOff val="80000"/>
                </a:schemeClr>
              </a:solidFill>
              <a:latin typeface="Copperplate Gothic Bold"/>
              <a:ea typeface="Calibri"/>
              <a:cs typeface="Calibri"/>
            </a:endParaRPr>
          </a:p>
          <a:p>
            <a:pPr algn="ctr"/>
            <a:r>
              <a:rPr lang="en-IN" sz="1400" b="1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Subscriptions</a:t>
            </a:r>
            <a:r>
              <a:rPr lang="en-IN" sz="14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 – Paid premium learning tools.</a:t>
            </a:r>
            <a:endParaRPr lang="en-IN" sz="1400">
              <a:solidFill>
                <a:schemeClr val="bg1"/>
              </a:solidFill>
              <a:latin typeface="Abadi" panose="020B0604020104020204" pitchFamily="34" charset="0"/>
              <a:ea typeface="Calibri"/>
              <a:cs typeface="Arial" panose="020B0604020202020204" pitchFamily="34" charset="0"/>
            </a:endParaRPr>
          </a:p>
          <a:p>
            <a:pPr algn="ctr"/>
            <a:r>
              <a:rPr lang="en-IN" sz="1400" b="1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Licensing</a:t>
            </a:r>
            <a:r>
              <a:rPr lang="en-IN" sz="14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 – Sell to schools/colleges.</a:t>
            </a:r>
            <a:endParaRPr lang="en-IN" sz="1400">
              <a:solidFill>
                <a:schemeClr val="bg1"/>
              </a:solidFill>
              <a:latin typeface="Abadi" panose="020B0604020104020204" pitchFamily="34" charset="0"/>
              <a:ea typeface="Calibri"/>
              <a:cs typeface="Arial" panose="020B0604020202020204" pitchFamily="34" charset="0"/>
            </a:endParaRPr>
          </a:p>
          <a:p>
            <a:pPr algn="ctr"/>
            <a:r>
              <a:rPr lang="en-IN" sz="1400" b="1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Affiliate Sales</a:t>
            </a:r>
            <a:r>
              <a:rPr lang="en-IN" sz="14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 – Partner with courses/books.</a:t>
            </a:r>
            <a:endParaRPr lang="en-IN" sz="1400">
              <a:solidFill>
                <a:schemeClr val="bg1"/>
              </a:solidFill>
              <a:latin typeface="Abadi" panose="020B0604020104020204" pitchFamily="34" charset="0"/>
              <a:ea typeface="Calibri"/>
              <a:cs typeface="Arial" panose="020B0604020202020204" pitchFamily="34" charset="0"/>
            </a:endParaRPr>
          </a:p>
          <a:p>
            <a:pPr algn="ctr"/>
            <a:r>
              <a:rPr lang="en-IN" sz="1400" b="1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Upskilling</a:t>
            </a:r>
            <a:r>
              <a:rPr lang="en-IN" sz="14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 – Add career-focused courses.</a:t>
            </a:r>
            <a:endParaRPr lang="en-IN" sz="1400">
              <a:solidFill>
                <a:schemeClr val="bg1"/>
              </a:solidFill>
              <a:latin typeface="Abadi" panose="020B0604020104020204" pitchFamily="34" charset="0"/>
              <a:ea typeface="Calibri"/>
              <a:cs typeface="Arial" panose="020B0604020202020204" pitchFamily="34" charset="0"/>
            </a:endParaRPr>
          </a:p>
          <a:p>
            <a:pPr algn="ctr"/>
            <a:r>
              <a:rPr lang="en-IN" sz="1400" b="1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Analytics</a:t>
            </a:r>
            <a:r>
              <a:rPr lang="en-IN" sz="14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 – Sell learning insights to institutio</a:t>
            </a:r>
            <a:r>
              <a:rPr lang="en-IN" sz="12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n</a:t>
            </a:r>
            <a:endParaRPr lang="en-IN" sz="1200">
              <a:solidFill>
                <a:schemeClr val="bg1"/>
              </a:solidFill>
              <a:latin typeface="Abadi" panose="020B0604020104020204" pitchFamily="34" charset="0"/>
              <a:ea typeface="Calibri"/>
              <a:cs typeface="Arial" panose="020B0604020202020204" pitchFamily="34" charset="0"/>
            </a:endParaRPr>
          </a:p>
          <a:p>
            <a:pPr algn="ctr"/>
            <a:endParaRPr lang="en-IN" sz="12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BF4E77-C4C5-FECD-3AD3-8CD697C6D9D3}"/>
              </a:ext>
            </a:extLst>
          </p:cNvPr>
          <p:cNvSpPr txBox="1"/>
          <p:nvPr/>
        </p:nvSpPr>
        <p:spPr>
          <a:xfrm>
            <a:off x="878737" y="226084"/>
            <a:ext cx="3247348" cy="22775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 </a:t>
            </a:r>
            <a:r>
              <a:rPr lang="en-US" sz="3200" b="1" u="sng">
                <a:solidFill>
                  <a:schemeClr val="accent1">
                    <a:lumMod val="20000"/>
                    <a:lumOff val="80000"/>
                  </a:schemeClr>
                </a:solidFill>
                <a:latin typeface="Copperplate Gothic Bold"/>
                <a:ea typeface="+mn-lt"/>
                <a:cs typeface="+mn-lt"/>
              </a:rPr>
              <a:t>Advertising</a:t>
            </a:r>
            <a:endParaRPr lang="en-US" sz="3200" u="sng">
              <a:solidFill>
                <a:schemeClr val="accent1">
                  <a:lumMod val="20000"/>
                  <a:lumOff val="80000"/>
                </a:schemeClr>
              </a:solidFill>
              <a:latin typeface="Copperplate Gothic Bold"/>
              <a:ea typeface="Calibri"/>
              <a:cs typeface="Calibri"/>
            </a:endParaRPr>
          </a:p>
          <a:p>
            <a:pPr algn="r"/>
            <a:r>
              <a:rPr lang="en-US" sz="1400" b="1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Targeted Ads</a:t>
            </a:r>
            <a:r>
              <a:rPr lang="en-US" sz="14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 – Show only subject-relevant ads (books, courses, tools).</a:t>
            </a:r>
            <a:endParaRPr lang="en-US" sz="1400">
              <a:solidFill>
                <a:schemeClr val="bg1"/>
              </a:solidFill>
              <a:latin typeface="Abadi" panose="020B0604020104020204" pitchFamily="34" charset="0"/>
              <a:ea typeface="Calibri"/>
              <a:cs typeface="Arial" panose="020B0604020202020204" pitchFamily="34" charset="0"/>
            </a:endParaRPr>
          </a:p>
          <a:p>
            <a:pPr algn="r"/>
            <a:r>
              <a:rPr lang="en-US" sz="1400" b="1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Sponsored Content</a:t>
            </a:r>
            <a:r>
              <a:rPr lang="en-US" sz="14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 – Let institutes promote webinars or workshops.</a:t>
            </a:r>
            <a:endParaRPr lang="en-US" sz="1400">
              <a:solidFill>
                <a:schemeClr val="bg1"/>
              </a:solidFill>
              <a:latin typeface="Abadi" panose="020B0604020104020204" pitchFamily="34" charset="0"/>
              <a:ea typeface="Calibri"/>
              <a:cs typeface="Arial" panose="020B0604020202020204" pitchFamily="34" charset="0"/>
            </a:endParaRPr>
          </a:p>
          <a:p>
            <a:pPr algn="r"/>
            <a:r>
              <a:rPr lang="en-US" sz="1400" b="1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Partnership Campaigns</a:t>
            </a:r>
            <a:r>
              <a:rPr lang="en-US" sz="14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 – Collaborate with EdTech brands for joint promotion</a:t>
            </a:r>
            <a:r>
              <a:rPr lang="en-US" sz="12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s.</a:t>
            </a:r>
            <a:endParaRPr lang="en-US" sz="1200">
              <a:solidFill>
                <a:schemeClr val="bg1"/>
              </a:solidFill>
              <a:latin typeface="Abadi" panose="020B0604020104020204" pitchFamily="34" charset="0"/>
              <a:ea typeface="Calibri"/>
              <a:cs typeface="Arial" panose="020B0604020202020204" pitchFamily="34" charset="0"/>
            </a:endParaRPr>
          </a:p>
          <a:p>
            <a:endParaRPr lang="en-US" sz="12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BE698-A28F-42A2-1F0C-94815EC13D95}"/>
              </a:ext>
            </a:extLst>
          </p:cNvPr>
          <p:cNvSpPr txBox="1"/>
          <p:nvPr/>
        </p:nvSpPr>
        <p:spPr>
          <a:xfrm>
            <a:off x="5604388" y="-66303"/>
            <a:ext cx="6301864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bg1"/>
                </a:solidFill>
                <a:latin typeface="Copperplate Gothic Bold"/>
                <a:ea typeface="Calibri"/>
                <a:cs typeface="Calibri"/>
              </a:rPr>
              <a:t> </a:t>
            </a:r>
            <a:r>
              <a:rPr lang="en-US" sz="3200" b="1" u="sng">
                <a:solidFill>
                  <a:schemeClr val="accent1">
                    <a:lumMod val="20000"/>
                    <a:lumOff val="80000"/>
                  </a:schemeClr>
                </a:solidFill>
                <a:latin typeface="Copperplate Gothic Bold"/>
                <a:ea typeface="+mn-lt"/>
                <a:cs typeface="+mn-lt"/>
              </a:rPr>
              <a:t>Certification</a:t>
            </a:r>
            <a:endParaRPr lang="en-US" sz="3200" u="sng">
              <a:solidFill>
                <a:schemeClr val="accent1">
                  <a:lumMod val="20000"/>
                  <a:lumOff val="80000"/>
                </a:schemeClr>
              </a:solidFill>
              <a:latin typeface="Copperplate Gothic Bold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Skill Certificates</a:t>
            </a:r>
            <a:r>
              <a:rPr lang="en-US" sz="14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 – Award completion badges for short courses.</a:t>
            </a:r>
            <a:endParaRPr lang="en-US" sz="1400">
              <a:solidFill>
                <a:schemeClr val="bg1"/>
              </a:solidFill>
              <a:latin typeface="Abadi" panose="020B0604020104020204" pitchFamily="34" charset="0"/>
              <a:ea typeface="Calibri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Exam Prep Certificates</a:t>
            </a:r>
            <a:r>
              <a:rPr lang="en-US" sz="14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 – Offer mock test completion proof for competitive exams.</a:t>
            </a:r>
            <a:endParaRPr lang="en-US" sz="1400">
              <a:solidFill>
                <a:schemeClr val="bg1"/>
              </a:solidFill>
              <a:latin typeface="Abadi" panose="020B0604020104020204" pitchFamily="34" charset="0"/>
              <a:ea typeface="Calibri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Industry-Recognized</a:t>
            </a:r>
            <a:r>
              <a:rPr lang="en-US" sz="14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Arial" panose="020B0604020202020204" pitchFamily="34" charset="0"/>
              </a:rPr>
              <a:t> – Partner with companies to make certifications job-relevant.</a:t>
            </a:r>
            <a:endParaRPr lang="en-US" sz="1400">
              <a:solidFill>
                <a:schemeClr val="bg1"/>
              </a:solidFill>
              <a:latin typeface="Abadi" panose="020B0604020104020204" pitchFamily="34" charset="0"/>
              <a:ea typeface="Calibri"/>
              <a:cs typeface="Arial" panose="020B0604020202020204" pitchFamily="34" charset="0"/>
            </a:endParaRPr>
          </a:p>
          <a:p>
            <a:endParaRPr lang="en-US" sz="120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8348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5757B5D-2F58-181C-F865-0C5CB8BE79C1}"/>
              </a:ext>
            </a:extLst>
          </p:cNvPr>
          <p:cNvSpPr/>
          <p:nvPr/>
        </p:nvSpPr>
        <p:spPr>
          <a:xfrm rot="10800000">
            <a:off x="1658651" y="6199239"/>
            <a:ext cx="2786285" cy="658761"/>
          </a:xfrm>
          <a:custGeom>
            <a:avLst/>
            <a:gdLst>
              <a:gd name="connsiteX0" fmla="*/ 2786285 w 2786285"/>
              <a:gd name="connsiteY0" fmla="*/ 658761 h 658761"/>
              <a:gd name="connsiteX1" fmla="*/ 1317522 w 2786285"/>
              <a:gd name="connsiteY1" fmla="*/ 658761 h 658761"/>
              <a:gd name="connsiteX2" fmla="*/ 0 w 2786285"/>
              <a:gd name="connsiteY2" fmla="*/ 0 h 658761"/>
              <a:gd name="connsiteX3" fmla="*/ 810002 w 2786285"/>
              <a:gd name="connsiteY3" fmla="*/ 0 h 658761"/>
              <a:gd name="connsiteX4" fmla="*/ 2786285 w 2786285"/>
              <a:gd name="connsiteY4" fmla="*/ 658761 h 65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6285" h="658761">
                <a:moveTo>
                  <a:pt x="2786285" y="658761"/>
                </a:moveTo>
                <a:lnTo>
                  <a:pt x="1317522" y="658761"/>
                </a:lnTo>
                <a:lnTo>
                  <a:pt x="0" y="0"/>
                </a:lnTo>
                <a:lnTo>
                  <a:pt x="810002" y="0"/>
                </a:lnTo>
                <a:lnTo>
                  <a:pt x="2786285" y="658761"/>
                </a:lnTo>
                <a:close/>
              </a:path>
            </a:pathLst>
          </a:custGeom>
          <a:gradFill>
            <a:gsLst>
              <a:gs pos="0">
                <a:srgbClr val="026464"/>
              </a:gs>
              <a:gs pos="69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BC5843C5-2918-2B6B-630D-9DA9014A8E1D}"/>
              </a:ext>
            </a:extLst>
          </p:cNvPr>
          <p:cNvSpPr/>
          <p:nvPr/>
        </p:nvSpPr>
        <p:spPr>
          <a:xfrm rot="10800000">
            <a:off x="4608601" y="6199239"/>
            <a:ext cx="1468763" cy="658761"/>
          </a:xfrm>
          <a:custGeom>
            <a:avLst/>
            <a:gdLst>
              <a:gd name="connsiteX0" fmla="*/ 1468763 w 1468763"/>
              <a:gd name="connsiteY0" fmla="*/ 658761 h 658761"/>
              <a:gd name="connsiteX1" fmla="*/ 12424 w 1468763"/>
              <a:gd name="connsiteY1" fmla="*/ 658761 h 658761"/>
              <a:gd name="connsiteX2" fmla="*/ 0 w 1468763"/>
              <a:gd name="connsiteY2" fmla="*/ 658761 h 658761"/>
              <a:gd name="connsiteX3" fmla="*/ 0 w 1468763"/>
              <a:gd name="connsiteY3" fmla="*/ 0 h 658761"/>
              <a:gd name="connsiteX4" fmla="*/ 12424 w 1468763"/>
              <a:gd name="connsiteY4" fmla="*/ 0 h 658761"/>
              <a:gd name="connsiteX5" fmla="*/ 810002 w 1468763"/>
              <a:gd name="connsiteY5" fmla="*/ 0 h 658761"/>
              <a:gd name="connsiteX6" fmla="*/ 1468763 w 1468763"/>
              <a:gd name="connsiteY6" fmla="*/ 658761 h 65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8763" h="658761">
                <a:moveTo>
                  <a:pt x="1468763" y="658761"/>
                </a:moveTo>
                <a:lnTo>
                  <a:pt x="12424" y="658761"/>
                </a:lnTo>
                <a:lnTo>
                  <a:pt x="0" y="658761"/>
                </a:lnTo>
                <a:lnTo>
                  <a:pt x="0" y="0"/>
                </a:lnTo>
                <a:lnTo>
                  <a:pt x="12424" y="0"/>
                </a:lnTo>
                <a:lnTo>
                  <a:pt x="810002" y="0"/>
                </a:lnTo>
                <a:lnTo>
                  <a:pt x="1468763" y="658761"/>
                </a:lnTo>
                <a:close/>
              </a:path>
            </a:pathLst>
          </a:custGeom>
          <a:gradFill>
            <a:gsLst>
              <a:gs pos="0">
                <a:srgbClr val="037D7D"/>
              </a:gs>
              <a:gs pos="52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23BCC03E-3A5C-E51C-09AF-D946440DF856}"/>
              </a:ext>
            </a:extLst>
          </p:cNvPr>
          <p:cNvSpPr/>
          <p:nvPr/>
        </p:nvSpPr>
        <p:spPr>
          <a:xfrm rot="10800000">
            <a:off x="6089788" y="6199239"/>
            <a:ext cx="1474974" cy="658761"/>
          </a:xfrm>
          <a:custGeom>
            <a:avLst/>
            <a:gdLst>
              <a:gd name="connsiteX0" fmla="*/ 1474974 w 1474974"/>
              <a:gd name="connsiteY0" fmla="*/ 658761 h 658761"/>
              <a:gd name="connsiteX1" fmla="*/ 1468762 w 1474974"/>
              <a:gd name="connsiteY1" fmla="*/ 658761 h 658761"/>
              <a:gd name="connsiteX2" fmla="*/ 0 w 1474974"/>
              <a:gd name="connsiteY2" fmla="*/ 658761 h 658761"/>
              <a:gd name="connsiteX3" fmla="*/ 658761 w 1474974"/>
              <a:gd name="connsiteY3" fmla="*/ 0 h 658761"/>
              <a:gd name="connsiteX4" fmla="*/ 1468762 w 1474974"/>
              <a:gd name="connsiteY4" fmla="*/ 0 h 658761"/>
              <a:gd name="connsiteX5" fmla="*/ 1474974 w 1474974"/>
              <a:gd name="connsiteY5" fmla="*/ 0 h 658761"/>
              <a:gd name="connsiteX6" fmla="*/ 1474974 w 1474974"/>
              <a:gd name="connsiteY6" fmla="*/ 658761 h 65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4974" h="658761">
                <a:moveTo>
                  <a:pt x="1474974" y="658761"/>
                </a:moveTo>
                <a:lnTo>
                  <a:pt x="1468762" y="658761"/>
                </a:lnTo>
                <a:lnTo>
                  <a:pt x="0" y="658761"/>
                </a:lnTo>
                <a:lnTo>
                  <a:pt x="658761" y="0"/>
                </a:lnTo>
                <a:lnTo>
                  <a:pt x="1468762" y="0"/>
                </a:lnTo>
                <a:lnTo>
                  <a:pt x="1474974" y="0"/>
                </a:lnTo>
                <a:lnTo>
                  <a:pt x="1474974" y="658761"/>
                </a:lnTo>
                <a:close/>
              </a:path>
            </a:pathLst>
          </a:custGeom>
          <a:gradFill>
            <a:gsLst>
              <a:gs pos="0">
                <a:srgbClr val="04AFAF"/>
              </a:gs>
              <a:gs pos="55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38CED06-9B18-4ECC-24B1-78C26653B677}"/>
              </a:ext>
            </a:extLst>
          </p:cNvPr>
          <p:cNvSpPr/>
          <p:nvPr/>
        </p:nvSpPr>
        <p:spPr>
          <a:xfrm rot="10800000">
            <a:off x="7716004" y="6199239"/>
            <a:ext cx="2780073" cy="658761"/>
          </a:xfrm>
          <a:custGeom>
            <a:avLst/>
            <a:gdLst>
              <a:gd name="connsiteX0" fmla="*/ 1462551 w 2780073"/>
              <a:gd name="connsiteY0" fmla="*/ 658761 h 658761"/>
              <a:gd name="connsiteX1" fmla="*/ 0 w 2780073"/>
              <a:gd name="connsiteY1" fmla="*/ 658761 h 658761"/>
              <a:gd name="connsiteX2" fmla="*/ 1976283 w 2780073"/>
              <a:gd name="connsiteY2" fmla="*/ 0 h 658761"/>
              <a:gd name="connsiteX3" fmla="*/ 2780073 w 2780073"/>
              <a:gd name="connsiteY3" fmla="*/ 0 h 658761"/>
              <a:gd name="connsiteX4" fmla="*/ 1462551 w 2780073"/>
              <a:gd name="connsiteY4" fmla="*/ 658761 h 65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073" h="658761">
                <a:moveTo>
                  <a:pt x="1462551" y="658761"/>
                </a:moveTo>
                <a:lnTo>
                  <a:pt x="0" y="658761"/>
                </a:lnTo>
                <a:lnTo>
                  <a:pt x="1976283" y="0"/>
                </a:lnTo>
                <a:lnTo>
                  <a:pt x="2780073" y="0"/>
                </a:lnTo>
                <a:lnTo>
                  <a:pt x="1462551" y="658761"/>
                </a:lnTo>
                <a:close/>
              </a:path>
            </a:pathLst>
          </a:custGeom>
          <a:gradFill>
            <a:gsLst>
              <a:gs pos="0">
                <a:srgbClr val="06FAFB"/>
              </a:gs>
              <a:gs pos="5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FE9222F-5FEA-126B-54B6-8433DF349458}"/>
              </a:ext>
            </a:extLst>
          </p:cNvPr>
          <p:cNvSpPr/>
          <p:nvPr/>
        </p:nvSpPr>
        <p:spPr>
          <a:xfrm rot="10800000">
            <a:off x="3127414" y="6199239"/>
            <a:ext cx="2139948" cy="658761"/>
          </a:xfrm>
          <a:custGeom>
            <a:avLst/>
            <a:gdLst>
              <a:gd name="connsiteX0" fmla="*/ 2139948 w 2139948"/>
              <a:gd name="connsiteY0" fmla="*/ 658761 h 658761"/>
              <a:gd name="connsiteX1" fmla="*/ 658761 w 2139948"/>
              <a:gd name="connsiteY1" fmla="*/ 658761 h 658761"/>
              <a:gd name="connsiteX2" fmla="*/ 0 w 2139948"/>
              <a:gd name="connsiteY2" fmla="*/ 0 h 658761"/>
              <a:gd name="connsiteX3" fmla="*/ 822426 w 2139948"/>
              <a:gd name="connsiteY3" fmla="*/ 0 h 658761"/>
              <a:gd name="connsiteX4" fmla="*/ 2139948 w 2139948"/>
              <a:gd name="connsiteY4" fmla="*/ 658761 h 65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9948" h="658761">
                <a:moveTo>
                  <a:pt x="2139948" y="658761"/>
                </a:moveTo>
                <a:lnTo>
                  <a:pt x="658761" y="658761"/>
                </a:lnTo>
                <a:lnTo>
                  <a:pt x="0" y="0"/>
                </a:lnTo>
                <a:lnTo>
                  <a:pt x="822426" y="0"/>
                </a:lnTo>
                <a:lnTo>
                  <a:pt x="2139948" y="658761"/>
                </a:lnTo>
                <a:close/>
              </a:path>
            </a:pathLst>
          </a:custGeom>
          <a:gradFill>
            <a:gsLst>
              <a:gs pos="0">
                <a:srgbClr val="039696"/>
              </a:gs>
              <a:gs pos="54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695EA3E-51B4-D929-D57A-C3AF5E81A85A}"/>
              </a:ext>
            </a:extLst>
          </p:cNvPr>
          <p:cNvSpPr/>
          <p:nvPr/>
        </p:nvSpPr>
        <p:spPr>
          <a:xfrm rot="10800000">
            <a:off x="6077364" y="6199239"/>
            <a:ext cx="12424" cy="658761"/>
          </a:xfrm>
          <a:custGeom>
            <a:avLst/>
            <a:gdLst>
              <a:gd name="connsiteX0" fmla="*/ 12424 w 12424"/>
              <a:gd name="connsiteY0" fmla="*/ 658761 h 658761"/>
              <a:gd name="connsiteX1" fmla="*/ 0 w 12424"/>
              <a:gd name="connsiteY1" fmla="*/ 658761 h 658761"/>
              <a:gd name="connsiteX2" fmla="*/ 0 w 12424"/>
              <a:gd name="connsiteY2" fmla="*/ 0 h 658761"/>
              <a:gd name="connsiteX3" fmla="*/ 12424 w 12424"/>
              <a:gd name="connsiteY3" fmla="*/ 0 h 658761"/>
              <a:gd name="connsiteX4" fmla="*/ 12424 w 12424"/>
              <a:gd name="connsiteY4" fmla="*/ 658761 h 65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24" h="658761">
                <a:moveTo>
                  <a:pt x="12424" y="658761"/>
                </a:moveTo>
                <a:lnTo>
                  <a:pt x="0" y="658761"/>
                </a:lnTo>
                <a:lnTo>
                  <a:pt x="0" y="0"/>
                </a:lnTo>
                <a:lnTo>
                  <a:pt x="12424" y="0"/>
                </a:lnTo>
                <a:lnTo>
                  <a:pt x="12424" y="658761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20E62C5-D5D6-5A13-947E-378C4E13FCA3}"/>
              </a:ext>
            </a:extLst>
          </p:cNvPr>
          <p:cNvSpPr/>
          <p:nvPr/>
        </p:nvSpPr>
        <p:spPr>
          <a:xfrm rot="10800000">
            <a:off x="6906001" y="6199239"/>
            <a:ext cx="2127525" cy="658761"/>
          </a:xfrm>
          <a:custGeom>
            <a:avLst/>
            <a:gdLst>
              <a:gd name="connsiteX0" fmla="*/ 1468764 w 2127525"/>
              <a:gd name="connsiteY0" fmla="*/ 658761 h 658761"/>
              <a:gd name="connsiteX1" fmla="*/ 0 w 2127525"/>
              <a:gd name="connsiteY1" fmla="*/ 658761 h 658761"/>
              <a:gd name="connsiteX2" fmla="*/ 1317522 w 2127525"/>
              <a:gd name="connsiteY2" fmla="*/ 0 h 658761"/>
              <a:gd name="connsiteX3" fmla="*/ 2127525 w 2127525"/>
              <a:gd name="connsiteY3" fmla="*/ 0 h 658761"/>
              <a:gd name="connsiteX4" fmla="*/ 1468764 w 2127525"/>
              <a:gd name="connsiteY4" fmla="*/ 658761 h 65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7525" h="658761">
                <a:moveTo>
                  <a:pt x="1468764" y="658761"/>
                </a:moveTo>
                <a:lnTo>
                  <a:pt x="0" y="658761"/>
                </a:lnTo>
                <a:lnTo>
                  <a:pt x="1317522" y="0"/>
                </a:lnTo>
                <a:lnTo>
                  <a:pt x="2127525" y="0"/>
                </a:lnTo>
                <a:lnTo>
                  <a:pt x="1468764" y="658761"/>
                </a:lnTo>
                <a:close/>
              </a:path>
            </a:pathLst>
          </a:custGeom>
          <a:gradFill>
            <a:gsLst>
              <a:gs pos="0">
                <a:srgbClr val="05E1E1"/>
              </a:gs>
              <a:gs pos="52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0B57AE1-685C-C980-AC3F-D01E8EE0E6DE}"/>
              </a:ext>
            </a:extLst>
          </p:cNvPr>
          <p:cNvSpPr/>
          <p:nvPr/>
        </p:nvSpPr>
        <p:spPr>
          <a:xfrm rot="10800000">
            <a:off x="6096000" y="6525514"/>
            <a:ext cx="12424" cy="6212"/>
          </a:xfrm>
          <a:custGeom>
            <a:avLst/>
            <a:gdLst>
              <a:gd name="connsiteX0" fmla="*/ 0 w 12424"/>
              <a:gd name="connsiteY0" fmla="*/ 6212 h 6212"/>
              <a:gd name="connsiteX1" fmla="*/ 12424 w 12424"/>
              <a:gd name="connsiteY1" fmla="*/ 0 h 6212"/>
              <a:gd name="connsiteX2" fmla="*/ 12424 w 12424"/>
              <a:gd name="connsiteY2" fmla="*/ 1 h 6212"/>
              <a:gd name="connsiteX3" fmla="*/ 9319 w 12424"/>
              <a:gd name="connsiteY3" fmla="*/ 3105 h 6212"/>
              <a:gd name="connsiteX4" fmla="*/ 0 w 12424"/>
              <a:gd name="connsiteY4" fmla="*/ 6212 h 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24" h="6212">
                <a:moveTo>
                  <a:pt x="0" y="6212"/>
                </a:moveTo>
                <a:lnTo>
                  <a:pt x="12424" y="0"/>
                </a:lnTo>
                <a:lnTo>
                  <a:pt x="12424" y="1"/>
                </a:lnTo>
                <a:lnTo>
                  <a:pt x="9319" y="3105"/>
                </a:lnTo>
                <a:lnTo>
                  <a:pt x="0" y="6212"/>
                </a:lnTo>
                <a:close/>
              </a:path>
            </a:pathLst>
          </a:custGeom>
          <a:ln>
            <a:noFill/>
          </a:ln>
          <a:effectLst>
            <a:glow rad="114300">
              <a:schemeClr val="bg1">
                <a:alpha val="3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6" name="Arrow: Up 65">
            <a:extLst>
              <a:ext uri="{FF2B5EF4-FFF2-40B4-BE49-F238E27FC236}">
                <a16:creationId xmlns:a16="http://schemas.microsoft.com/office/drawing/2014/main" id="{4E511E1F-8B68-3E20-E319-3B8BCE8E6DA2}"/>
              </a:ext>
            </a:extLst>
          </p:cNvPr>
          <p:cNvSpPr/>
          <p:nvPr/>
        </p:nvSpPr>
        <p:spPr>
          <a:xfrm>
            <a:off x="1652437" y="2969342"/>
            <a:ext cx="1499821" cy="3229896"/>
          </a:xfrm>
          <a:prstGeom prst="upArrow">
            <a:avLst>
              <a:gd name="adj1" fmla="val 100000"/>
              <a:gd name="adj2" fmla="val 27645"/>
            </a:avLst>
          </a:prstGeom>
          <a:gradFill>
            <a:gsLst>
              <a:gs pos="66000">
                <a:srgbClr val="026464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 rad="114300">
              <a:schemeClr val="bg1">
                <a:alpha val="30000"/>
              </a:schemeClr>
            </a:glow>
            <a:outerShdw blurRad="7112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Arrow: Up 66">
            <a:extLst>
              <a:ext uri="{FF2B5EF4-FFF2-40B4-BE49-F238E27FC236}">
                <a16:creationId xmlns:a16="http://schemas.microsoft.com/office/drawing/2014/main" id="{0BA4F733-7B4B-EF42-7F30-DDE9DF85F418}"/>
              </a:ext>
            </a:extLst>
          </p:cNvPr>
          <p:cNvSpPr/>
          <p:nvPr/>
        </p:nvSpPr>
        <p:spPr>
          <a:xfrm>
            <a:off x="3127410" y="2399070"/>
            <a:ext cx="1499827" cy="3800167"/>
          </a:xfrm>
          <a:prstGeom prst="upArrow">
            <a:avLst>
              <a:gd name="adj1" fmla="val 100000"/>
              <a:gd name="adj2" fmla="val 27645"/>
            </a:avLst>
          </a:prstGeom>
          <a:gradFill>
            <a:gsLst>
              <a:gs pos="69000">
                <a:srgbClr val="037D7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 rad="114300">
              <a:schemeClr val="bg1">
                <a:alpha val="30000"/>
              </a:schemeClr>
            </a:glow>
            <a:outerShdw blurRad="7112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Arrow: Up 67">
            <a:extLst>
              <a:ext uri="{FF2B5EF4-FFF2-40B4-BE49-F238E27FC236}">
                <a16:creationId xmlns:a16="http://schemas.microsoft.com/office/drawing/2014/main" id="{A1448DC6-DFB9-EB92-7628-D451FB818A56}"/>
              </a:ext>
            </a:extLst>
          </p:cNvPr>
          <p:cNvSpPr/>
          <p:nvPr/>
        </p:nvSpPr>
        <p:spPr>
          <a:xfrm>
            <a:off x="4627237" y="1858297"/>
            <a:ext cx="1462549" cy="4340942"/>
          </a:xfrm>
          <a:prstGeom prst="upArrow">
            <a:avLst>
              <a:gd name="adj1" fmla="val 100000"/>
              <a:gd name="adj2" fmla="val 27645"/>
            </a:avLst>
          </a:prstGeom>
          <a:gradFill>
            <a:gsLst>
              <a:gs pos="70000">
                <a:srgbClr val="04C8C8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 rad="114300">
              <a:schemeClr val="bg1">
                <a:alpha val="30000"/>
              </a:schemeClr>
            </a:glow>
            <a:outerShdw blurRad="7112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Arrow: Up 68">
            <a:extLst>
              <a:ext uri="{FF2B5EF4-FFF2-40B4-BE49-F238E27FC236}">
                <a16:creationId xmlns:a16="http://schemas.microsoft.com/office/drawing/2014/main" id="{FB2D8AE6-1FDF-737A-5718-726A9BCCF077}"/>
              </a:ext>
            </a:extLst>
          </p:cNvPr>
          <p:cNvSpPr/>
          <p:nvPr/>
        </p:nvSpPr>
        <p:spPr>
          <a:xfrm>
            <a:off x="6077363" y="1295800"/>
            <a:ext cx="1450562" cy="4903439"/>
          </a:xfrm>
          <a:prstGeom prst="upArrow">
            <a:avLst>
              <a:gd name="adj1" fmla="val 100000"/>
              <a:gd name="adj2" fmla="val 27645"/>
            </a:avLst>
          </a:prstGeom>
          <a:gradFill>
            <a:gsLst>
              <a:gs pos="64000">
                <a:srgbClr val="04C8C8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 rad="114300">
              <a:schemeClr val="bg1">
                <a:alpha val="30000"/>
              </a:schemeClr>
            </a:glow>
            <a:outerShdw blurRad="7112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Arrow: Up 69">
            <a:extLst>
              <a:ext uri="{FF2B5EF4-FFF2-40B4-BE49-F238E27FC236}">
                <a16:creationId xmlns:a16="http://schemas.microsoft.com/office/drawing/2014/main" id="{09D5C5FD-1B68-D50C-DFD6-7614CCF4B40B}"/>
              </a:ext>
            </a:extLst>
          </p:cNvPr>
          <p:cNvSpPr/>
          <p:nvPr/>
        </p:nvSpPr>
        <p:spPr>
          <a:xfrm>
            <a:off x="7527926" y="757081"/>
            <a:ext cx="1622999" cy="5442155"/>
          </a:xfrm>
          <a:prstGeom prst="upArrow">
            <a:avLst>
              <a:gd name="adj1" fmla="val 100000"/>
              <a:gd name="adj2" fmla="val 27645"/>
            </a:avLst>
          </a:prstGeom>
          <a:gradFill>
            <a:gsLst>
              <a:gs pos="66000">
                <a:srgbClr val="05E1E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 rad="114300">
              <a:schemeClr val="bg1">
                <a:alpha val="30000"/>
              </a:schemeClr>
            </a:glow>
            <a:outerShdw blurRad="7112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BC852D0D-DFF6-FFC7-23EA-597B4CBB909F}"/>
              </a:ext>
            </a:extLst>
          </p:cNvPr>
          <p:cNvSpPr/>
          <p:nvPr/>
        </p:nvSpPr>
        <p:spPr>
          <a:xfrm>
            <a:off x="9008816" y="186813"/>
            <a:ext cx="1462553" cy="6012425"/>
          </a:xfrm>
          <a:prstGeom prst="upArrow">
            <a:avLst>
              <a:gd name="adj1" fmla="val 100000"/>
              <a:gd name="adj2" fmla="val 27645"/>
            </a:avLst>
          </a:prstGeom>
          <a:gradFill>
            <a:gsLst>
              <a:gs pos="69000">
                <a:srgbClr val="06FAFB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 rad="114300">
              <a:schemeClr val="bg1">
                <a:alpha val="30000"/>
              </a:schemeClr>
            </a:glow>
            <a:outerShdw blurRad="7112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427F7-790A-6EB9-07A1-46F5B518EBF1}"/>
              </a:ext>
            </a:extLst>
          </p:cNvPr>
          <p:cNvSpPr txBox="1"/>
          <p:nvPr/>
        </p:nvSpPr>
        <p:spPr>
          <a:xfrm>
            <a:off x="1629663" y="3981484"/>
            <a:ext cx="1481187" cy="1600438"/>
          </a:xfrm>
          <a:prstGeom prst="rect">
            <a:avLst/>
          </a:prstGeom>
          <a:noFill/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Aharoni" panose="02010803020104030203" pitchFamily="2" charset="-79"/>
                <a:cs typeface="Aharoni" panose="02010803020104030203" pitchFamily="2" charset="-79"/>
              </a:rPr>
              <a:t>Tired of juggling notes, PYQs, and mock tests across multiple apps &amp; websites.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3FC9C-B493-E17C-8AF8-FCA6AE81C48C}"/>
              </a:ext>
            </a:extLst>
          </p:cNvPr>
          <p:cNvSpPr txBox="1"/>
          <p:nvPr/>
        </p:nvSpPr>
        <p:spPr>
          <a:xfrm>
            <a:off x="3072360" y="3975309"/>
            <a:ext cx="1549527" cy="1384995"/>
          </a:xfrm>
          <a:prstGeom prst="rect">
            <a:avLst/>
          </a:prstGeom>
          <a:noFill/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Aharoni" panose="02010803020104030203" pitchFamily="2" charset="-79"/>
                <a:cs typeface="Aharoni" panose="02010803020104030203" pitchFamily="2" charset="-79"/>
              </a:rPr>
              <a:t>A fun study tool with our  language, games, and voice commands.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CC890-C2F3-DE67-B8D2-3AC42E54EC9F}"/>
              </a:ext>
            </a:extLst>
          </p:cNvPr>
          <p:cNvSpPr txBox="1"/>
          <p:nvPr/>
        </p:nvSpPr>
        <p:spPr>
          <a:xfrm>
            <a:off x="4614812" y="3969134"/>
            <a:ext cx="1481187" cy="1600438"/>
          </a:xfrm>
          <a:prstGeom prst="rect">
            <a:avLst/>
          </a:prstGeom>
          <a:noFill/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Aharoni" panose="02010803020104030203" pitchFamily="2" charset="-79"/>
                <a:cs typeface="Aharoni" panose="02010803020104030203" pitchFamily="2" charset="-79"/>
              </a:rPr>
              <a:t>A single hub for all notifications that keeps us consistent. About our </a:t>
            </a:r>
          </a:p>
          <a:p>
            <a:pPr algn="ctr"/>
            <a:r>
              <a:rPr lang="en-US" sz="1400" b="1">
                <a:latin typeface="Aharoni" panose="02010803020104030203" pitchFamily="2" charset="-79"/>
                <a:cs typeface="Aharoni" panose="02010803020104030203" pitchFamily="2" charset="-79"/>
              </a:rPr>
              <a:t>Routine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6ED718-7052-47ED-C1D6-158F98AD3733}"/>
              </a:ext>
            </a:extLst>
          </p:cNvPr>
          <p:cNvSpPr txBox="1"/>
          <p:nvPr/>
        </p:nvSpPr>
        <p:spPr>
          <a:xfrm>
            <a:off x="7496541" y="3820279"/>
            <a:ext cx="1521453" cy="1600438"/>
          </a:xfrm>
          <a:prstGeom prst="rect">
            <a:avLst/>
          </a:prstGeom>
          <a:noFill/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Aharoni" panose="02010803020104030203" pitchFamily="2" charset="-79"/>
                <a:cs typeface="Aharoni" panose="02010803020104030203" pitchFamily="2" charset="-79"/>
              </a:rPr>
              <a:t>An all-in-one platform with PYQs, mock tests and questions to make time management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79442-4A55-84A8-A101-343FD5C97D78}"/>
              </a:ext>
            </a:extLst>
          </p:cNvPr>
          <p:cNvSpPr txBox="1"/>
          <p:nvPr/>
        </p:nvSpPr>
        <p:spPr>
          <a:xfrm>
            <a:off x="5917353" y="3904188"/>
            <a:ext cx="1619455" cy="1600438"/>
          </a:xfrm>
          <a:prstGeom prst="rect">
            <a:avLst/>
          </a:prstGeom>
          <a:noFill/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Aharoni" panose="02010803020104030203" pitchFamily="2" charset="-79"/>
                <a:cs typeface="Aharoni" panose="02010803020104030203" pitchFamily="2" charset="-79"/>
              </a:rPr>
              <a:t>As students  want a personalized study tool that adapts to our unique learning style.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4596B-C3DB-14B3-2EBD-7A3D276E0EFA}"/>
              </a:ext>
            </a:extLst>
          </p:cNvPr>
          <p:cNvSpPr txBox="1"/>
          <p:nvPr/>
        </p:nvSpPr>
        <p:spPr>
          <a:xfrm>
            <a:off x="9011785" y="3969134"/>
            <a:ext cx="1481187" cy="1169551"/>
          </a:xfrm>
          <a:prstGeom prst="rect">
            <a:avLst/>
          </a:prstGeom>
          <a:noFill/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Aharoni" panose="02010803020104030203" pitchFamily="2" charset="-79"/>
                <a:cs typeface="Aharoni" panose="02010803020104030203" pitchFamily="2" charset="-79"/>
              </a:rPr>
              <a:t>Rural area students who have lack of guidance and coachings..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93F24-CDB0-F1D0-9FBA-9B0692E4277D}"/>
              </a:ext>
            </a:extLst>
          </p:cNvPr>
          <p:cNvSpPr txBox="1"/>
          <p:nvPr/>
        </p:nvSpPr>
        <p:spPr>
          <a:xfrm>
            <a:off x="1826003" y="5267014"/>
            <a:ext cx="1582994" cy="1015663"/>
          </a:xfrm>
          <a:prstGeom prst="rect">
            <a:avLst/>
          </a:prstGeom>
          <a:noFill/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6000" b="1">
                <a:latin typeface="Aptos Display" panose="020B0004020202020204" pitchFamily="34" charset="0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939968-3E13-B329-75C5-C37AA79C455C}"/>
              </a:ext>
            </a:extLst>
          </p:cNvPr>
          <p:cNvSpPr txBox="1"/>
          <p:nvPr/>
        </p:nvSpPr>
        <p:spPr>
          <a:xfrm>
            <a:off x="3276129" y="5267014"/>
            <a:ext cx="1582994" cy="1015663"/>
          </a:xfrm>
          <a:prstGeom prst="rect">
            <a:avLst/>
          </a:prstGeom>
          <a:noFill/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6000" b="1">
                <a:latin typeface="Aptos Display" panose="020B0004020202020204" pitchFamily="34" charset="0"/>
              </a:rPr>
              <a:t>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4044DA-AB2E-D4EB-1C6B-62FFB5CC7598}"/>
              </a:ext>
            </a:extLst>
          </p:cNvPr>
          <p:cNvSpPr txBox="1"/>
          <p:nvPr/>
        </p:nvSpPr>
        <p:spPr>
          <a:xfrm>
            <a:off x="4726255" y="5267014"/>
            <a:ext cx="1582994" cy="1015663"/>
          </a:xfrm>
          <a:prstGeom prst="rect">
            <a:avLst/>
          </a:prstGeom>
          <a:noFill/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6000" b="1">
                <a:latin typeface="Aptos Display" panose="020B0004020202020204" pitchFamily="34" charset="0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22C4A1-CE93-078C-7618-CB827B445D39}"/>
              </a:ext>
            </a:extLst>
          </p:cNvPr>
          <p:cNvSpPr txBox="1"/>
          <p:nvPr/>
        </p:nvSpPr>
        <p:spPr>
          <a:xfrm>
            <a:off x="6219752" y="5267012"/>
            <a:ext cx="1582994" cy="1015663"/>
          </a:xfrm>
          <a:prstGeom prst="rect">
            <a:avLst/>
          </a:prstGeom>
          <a:noFill/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6000" b="1">
                <a:latin typeface="Aptos Display" panose="020B0004020202020204" pitchFamily="34" charset="0"/>
              </a:rPr>
              <a:t>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99D49F-9E3F-0343-4977-8B4A4DFCBD49}"/>
              </a:ext>
            </a:extLst>
          </p:cNvPr>
          <p:cNvSpPr txBox="1"/>
          <p:nvPr/>
        </p:nvSpPr>
        <p:spPr>
          <a:xfrm>
            <a:off x="7663782" y="5267013"/>
            <a:ext cx="1582994" cy="1015663"/>
          </a:xfrm>
          <a:prstGeom prst="rect">
            <a:avLst/>
          </a:prstGeom>
          <a:noFill/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6000" b="1">
                <a:latin typeface="Aptos Display" panose="020B0004020202020204" pitchFamily="34" charset="0"/>
              </a:rPr>
              <a:t>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99CE9-41EC-3ADA-9935-FFE8AD83156F}"/>
              </a:ext>
            </a:extLst>
          </p:cNvPr>
          <p:cNvSpPr txBox="1"/>
          <p:nvPr/>
        </p:nvSpPr>
        <p:spPr>
          <a:xfrm>
            <a:off x="9209501" y="5267013"/>
            <a:ext cx="1582994" cy="1015663"/>
          </a:xfrm>
          <a:prstGeom prst="rect">
            <a:avLst/>
          </a:prstGeom>
          <a:noFill/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6000" b="1">
                <a:latin typeface="Aptos Display" panose="020B0004020202020204" pitchFamily="34" charset="0"/>
              </a:rPr>
              <a:t>06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893F13-0E9B-FD0F-CD0C-B8E0FF6E2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087" y="3052131"/>
            <a:ext cx="852056" cy="8520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235243-27E4-AA19-80BC-661DC6006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836" y="2961866"/>
            <a:ext cx="1094662" cy="10946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FCB992-7BCA-909F-3E94-B00243F38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3"/>
          <a:stretch>
            <a:fillRect/>
          </a:stretch>
        </p:blipFill>
        <p:spPr>
          <a:xfrm>
            <a:off x="4603943" y="2969342"/>
            <a:ext cx="1338401" cy="10887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17F80B-89CD-9475-E23A-2718711A96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10" y="3193025"/>
            <a:ext cx="733658" cy="7336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6A3361-575A-5954-F724-3FBA880CC3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48" y="2844513"/>
            <a:ext cx="1168973" cy="116897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5BF70EC-5BD2-CA24-E36D-E1F0A8C171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417" y="2626333"/>
            <a:ext cx="1706529" cy="1706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ED14F-574A-A1FF-B306-DA3DABC99D66}"/>
              </a:ext>
            </a:extLst>
          </p:cNvPr>
          <p:cNvSpPr txBox="1"/>
          <p:nvPr/>
        </p:nvSpPr>
        <p:spPr>
          <a:xfrm>
            <a:off x="1471395" y="467071"/>
            <a:ext cx="447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br>
              <a:rPr lang="en-IN" dirty="0">
                <a:solidFill>
                  <a:schemeClr val="bg1"/>
                </a:solidFill>
              </a:rPr>
            </a:br>
            <a:r>
              <a:rPr lang="en-IN" sz="3600" b="1" u="sng" dirty="0">
                <a:solidFill>
                  <a:schemeClr val="bg1"/>
                </a:solidFill>
                <a:latin typeface="Arial Black" panose="020B0A04020102020204" pitchFamily="34" charset="0"/>
              </a:rPr>
              <a:t>Our Inspiration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310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4" grpId="0" animBg="1"/>
      <p:bldP spid="63" grpId="0" animBg="1"/>
      <p:bldP spid="62" grpId="0" animBg="1"/>
      <p:bldP spid="55" grpId="0" animBg="1"/>
      <p:bldP spid="53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4" grpId="0"/>
      <p:bldP spid="6" grpId="0"/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18E83A5-E241-9BF5-5433-05B844A57B71}"/>
              </a:ext>
            </a:extLst>
          </p:cNvPr>
          <p:cNvSpPr/>
          <p:nvPr/>
        </p:nvSpPr>
        <p:spPr>
          <a:xfrm rot="16200000">
            <a:off x="3678062" y="299484"/>
            <a:ext cx="2317186" cy="3659956"/>
          </a:xfrm>
          <a:custGeom>
            <a:avLst/>
            <a:gdLst>
              <a:gd name="connsiteX0" fmla="*/ 2317186 w 2317186"/>
              <a:gd name="connsiteY0" fmla="*/ 2761509 h 3659956"/>
              <a:gd name="connsiteX1" fmla="*/ 2304615 w 2317186"/>
              <a:gd name="connsiteY1" fmla="*/ 3027673 h 3659956"/>
              <a:gd name="connsiteX2" fmla="*/ 2299850 w 2317186"/>
              <a:gd name="connsiteY2" fmla="*/ 3034391 h 3659956"/>
              <a:gd name="connsiteX3" fmla="*/ 770678 w 2317186"/>
              <a:gd name="connsiteY3" fmla="*/ 3645709 h 3659956"/>
              <a:gd name="connsiteX4" fmla="*/ 663280 w 2317186"/>
              <a:gd name="connsiteY4" fmla="*/ 3659956 h 3659956"/>
              <a:gd name="connsiteX5" fmla="*/ 663820 w 2317186"/>
              <a:gd name="connsiteY5" fmla="*/ 3655618 h 3659956"/>
              <a:gd name="connsiteX6" fmla="*/ 708312 w 2317186"/>
              <a:gd name="connsiteY6" fmla="*/ 2789965 h 3659956"/>
              <a:gd name="connsiteX7" fmla="*/ 663820 w 2317186"/>
              <a:gd name="connsiteY7" fmla="*/ 1924312 h 3659956"/>
              <a:gd name="connsiteX8" fmla="*/ 651418 w 2317186"/>
              <a:gd name="connsiteY8" fmla="*/ 1824645 h 3659956"/>
              <a:gd name="connsiteX9" fmla="*/ 651416 w 2317186"/>
              <a:gd name="connsiteY9" fmla="*/ 1824645 h 3659956"/>
              <a:gd name="connsiteX10" fmla="*/ 630541 w 2317186"/>
              <a:gd name="connsiteY10" fmla="*/ 1656859 h 3659956"/>
              <a:gd name="connsiteX11" fmla="*/ 12963 w 2317186"/>
              <a:gd name="connsiteY11" fmla="*/ 9805 h 3659956"/>
              <a:gd name="connsiteX12" fmla="*/ 0 w 2317186"/>
              <a:gd name="connsiteY12" fmla="*/ 0 h 3659956"/>
              <a:gd name="connsiteX13" fmla="*/ 242360 w 2317186"/>
              <a:gd name="connsiteY13" fmla="*/ 39549 h 3659956"/>
              <a:gd name="connsiteX14" fmla="*/ 2264392 w 2317186"/>
              <a:gd name="connsiteY14" fmla="*/ 2201564 h 3659956"/>
              <a:gd name="connsiteX15" fmla="*/ 2300171 w 2317186"/>
              <a:gd name="connsiteY15" fmla="*/ 2452236 h 3659956"/>
              <a:gd name="connsiteX16" fmla="*/ 2300173 w 2317186"/>
              <a:gd name="connsiteY16" fmla="*/ 2452239 h 3659956"/>
              <a:gd name="connsiteX17" fmla="*/ 2303770 w 2317186"/>
              <a:gd name="connsiteY17" fmla="*/ 2477433 h 3659956"/>
              <a:gd name="connsiteX18" fmla="*/ 2317186 w 2317186"/>
              <a:gd name="connsiteY18" fmla="*/ 2761509 h 365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17186" h="3659956">
                <a:moveTo>
                  <a:pt x="2317186" y="2761509"/>
                </a:moveTo>
                <a:lnTo>
                  <a:pt x="2304615" y="3027673"/>
                </a:lnTo>
                <a:lnTo>
                  <a:pt x="2299850" y="3034391"/>
                </a:lnTo>
                <a:cubicBezTo>
                  <a:pt x="2062948" y="3310460"/>
                  <a:pt x="1498204" y="3534175"/>
                  <a:pt x="770678" y="3645709"/>
                </a:cubicBezTo>
                <a:lnTo>
                  <a:pt x="663280" y="3659956"/>
                </a:lnTo>
                <a:lnTo>
                  <a:pt x="663820" y="3655618"/>
                </a:lnTo>
                <a:cubicBezTo>
                  <a:pt x="692735" y="3382158"/>
                  <a:pt x="708312" y="3091412"/>
                  <a:pt x="708312" y="2789965"/>
                </a:cubicBezTo>
                <a:cubicBezTo>
                  <a:pt x="708312" y="2488517"/>
                  <a:pt x="692735" y="2197772"/>
                  <a:pt x="663820" y="1924312"/>
                </a:cubicBezTo>
                <a:lnTo>
                  <a:pt x="651418" y="1824645"/>
                </a:lnTo>
                <a:lnTo>
                  <a:pt x="651416" y="1824645"/>
                </a:lnTo>
                <a:lnTo>
                  <a:pt x="630541" y="1656859"/>
                </a:lnTo>
                <a:cubicBezTo>
                  <a:pt x="517864" y="873248"/>
                  <a:pt x="291858" y="264969"/>
                  <a:pt x="12963" y="9805"/>
                </a:cubicBezTo>
                <a:lnTo>
                  <a:pt x="0" y="0"/>
                </a:lnTo>
                <a:lnTo>
                  <a:pt x="242360" y="39549"/>
                </a:lnTo>
                <a:cubicBezTo>
                  <a:pt x="1257302" y="261614"/>
                  <a:pt x="2056704" y="1116358"/>
                  <a:pt x="2264392" y="2201564"/>
                </a:cubicBezTo>
                <a:lnTo>
                  <a:pt x="2300171" y="2452236"/>
                </a:lnTo>
                <a:lnTo>
                  <a:pt x="2300173" y="2452239"/>
                </a:lnTo>
                <a:lnTo>
                  <a:pt x="2303770" y="2477433"/>
                </a:lnTo>
                <a:cubicBezTo>
                  <a:pt x="2312641" y="2570835"/>
                  <a:pt x="2317186" y="2665604"/>
                  <a:pt x="2317186" y="27615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952500" dist="114300" dir="10800000" sx="102000" sy="102000" algn="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endParaRPr lang="en-IN">
              <a:ea typeface="Calibri"/>
              <a:cs typeface="Calibri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13A5190-D7F4-4779-2B28-B2FEC408420B}"/>
              </a:ext>
            </a:extLst>
          </p:cNvPr>
          <p:cNvSpPr/>
          <p:nvPr/>
        </p:nvSpPr>
        <p:spPr>
          <a:xfrm rot="16200000">
            <a:off x="2467219" y="3159198"/>
            <a:ext cx="3514256" cy="2469137"/>
          </a:xfrm>
          <a:custGeom>
            <a:avLst/>
            <a:gdLst>
              <a:gd name="connsiteX0" fmla="*/ 2300192 w 3514256"/>
              <a:gd name="connsiteY0" fmla="*/ 16895 h 2469137"/>
              <a:gd name="connsiteX1" fmla="*/ 2287225 w 3514256"/>
              <a:gd name="connsiteY1" fmla="*/ 26703 h 2469137"/>
              <a:gd name="connsiteX2" fmla="*/ 1669647 w 3514256"/>
              <a:gd name="connsiteY2" fmla="*/ 1673757 h 2469137"/>
              <a:gd name="connsiteX3" fmla="*/ 1648770 w 3514256"/>
              <a:gd name="connsiteY3" fmla="*/ 1841540 h 2469137"/>
              <a:gd name="connsiteX4" fmla="*/ 1529496 w 3514256"/>
              <a:gd name="connsiteY4" fmla="*/ 1857363 h 2469137"/>
              <a:gd name="connsiteX5" fmla="*/ 324 w 3514256"/>
              <a:gd name="connsiteY5" fmla="*/ 2468681 h 2469137"/>
              <a:gd name="connsiteX6" fmla="*/ 0 w 3514256"/>
              <a:gd name="connsiteY6" fmla="*/ 2469137 h 2469137"/>
              <a:gd name="connsiteX7" fmla="*/ 35781 w 3514256"/>
              <a:gd name="connsiteY7" fmla="*/ 2218461 h 2469137"/>
              <a:gd name="connsiteX8" fmla="*/ 2057814 w 3514256"/>
              <a:gd name="connsiteY8" fmla="*/ 56447 h 2469137"/>
              <a:gd name="connsiteX9" fmla="*/ 3514256 w 3514256"/>
              <a:gd name="connsiteY9" fmla="*/ 1841542 h 2469137"/>
              <a:gd name="connsiteX10" fmla="*/ 3385204 w 3514256"/>
              <a:gd name="connsiteY10" fmla="*/ 1824422 h 2469137"/>
              <a:gd name="connsiteX11" fmla="*/ 2581507 w 3514256"/>
              <a:gd name="connsiteY11" fmla="*/ 1780381 h 2469137"/>
              <a:gd name="connsiteX12" fmla="*/ 1777810 w 3514256"/>
              <a:gd name="connsiteY12" fmla="*/ 1824422 h 2469137"/>
              <a:gd name="connsiteX13" fmla="*/ 1648771 w 3514256"/>
              <a:gd name="connsiteY13" fmla="*/ 1841540 h 2469137"/>
              <a:gd name="connsiteX14" fmla="*/ 1669648 w 3514256"/>
              <a:gd name="connsiteY14" fmla="*/ 1673757 h 2469137"/>
              <a:gd name="connsiteX15" fmla="*/ 2287226 w 3514256"/>
              <a:gd name="connsiteY15" fmla="*/ 26703 h 2469137"/>
              <a:gd name="connsiteX16" fmla="*/ 2300193 w 3514256"/>
              <a:gd name="connsiteY16" fmla="*/ 16895 h 2469137"/>
              <a:gd name="connsiteX17" fmla="*/ 2315824 w 3514256"/>
              <a:gd name="connsiteY17" fmla="*/ 14345 h 2469137"/>
              <a:gd name="connsiteX18" fmla="*/ 2581507 w 3514256"/>
              <a:gd name="connsiteY18" fmla="*/ 0 h 2469137"/>
              <a:gd name="connsiteX19" fmla="*/ 2847190 w 3514256"/>
              <a:gd name="connsiteY19" fmla="*/ 14345 h 2469137"/>
              <a:gd name="connsiteX20" fmla="*/ 2862839 w 3514256"/>
              <a:gd name="connsiteY20" fmla="*/ 16898 h 2469137"/>
              <a:gd name="connsiteX21" fmla="*/ 2875802 w 3514256"/>
              <a:gd name="connsiteY21" fmla="*/ 26703 h 2469137"/>
              <a:gd name="connsiteX22" fmla="*/ 3493380 w 3514256"/>
              <a:gd name="connsiteY22" fmla="*/ 1673757 h 246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514256" h="2469137">
                <a:moveTo>
                  <a:pt x="2300192" y="16895"/>
                </a:moveTo>
                <a:lnTo>
                  <a:pt x="2287225" y="26703"/>
                </a:lnTo>
                <a:cubicBezTo>
                  <a:pt x="2008329" y="281867"/>
                  <a:pt x="1782323" y="890146"/>
                  <a:pt x="1669647" y="1673757"/>
                </a:cubicBezTo>
                <a:lnTo>
                  <a:pt x="1648770" y="1841540"/>
                </a:lnTo>
                <a:lnTo>
                  <a:pt x="1529496" y="1857363"/>
                </a:lnTo>
                <a:cubicBezTo>
                  <a:pt x="801970" y="1968897"/>
                  <a:pt x="237226" y="2192612"/>
                  <a:pt x="324" y="2468681"/>
                </a:cubicBezTo>
                <a:lnTo>
                  <a:pt x="0" y="2469137"/>
                </a:lnTo>
                <a:lnTo>
                  <a:pt x="35781" y="2218461"/>
                </a:lnTo>
                <a:cubicBezTo>
                  <a:pt x="243468" y="1133255"/>
                  <a:pt x="1042871" y="278512"/>
                  <a:pt x="2057814" y="56447"/>
                </a:cubicBezTo>
                <a:close/>
                <a:moveTo>
                  <a:pt x="3514256" y="1841542"/>
                </a:moveTo>
                <a:lnTo>
                  <a:pt x="3385204" y="1824422"/>
                </a:lnTo>
                <a:cubicBezTo>
                  <a:pt x="3131316" y="1795800"/>
                  <a:pt x="2861379" y="1780381"/>
                  <a:pt x="2581507" y="1780381"/>
                </a:cubicBezTo>
                <a:cubicBezTo>
                  <a:pt x="2301634" y="1780381"/>
                  <a:pt x="2031697" y="1795800"/>
                  <a:pt x="1777810" y="1824422"/>
                </a:cubicBezTo>
                <a:lnTo>
                  <a:pt x="1648771" y="1841540"/>
                </a:lnTo>
                <a:lnTo>
                  <a:pt x="1669648" y="1673757"/>
                </a:lnTo>
                <a:cubicBezTo>
                  <a:pt x="1782324" y="890146"/>
                  <a:pt x="2008330" y="281867"/>
                  <a:pt x="2287226" y="26703"/>
                </a:cubicBezTo>
                <a:lnTo>
                  <a:pt x="2300193" y="16895"/>
                </a:lnTo>
                <a:lnTo>
                  <a:pt x="2315824" y="14345"/>
                </a:lnTo>
                <a:cubicBezTo>
                  <a:pt x="2403178" y="4859"/>
                  <a:pt x="2491812" y="0"/>
                  <a:pt x="2581507" y="0"/>
                </a:cubicBezTo>
                <a:cubicBezTo>
                  <a:pt x="2671202" y="0"/>
                  <a:pt x="2759835" y="4859"/>
                  <a:pt x="2847190" y="14345"/>
                </a:cubicBezTo>
                <a:lnTo>
                  <a:pt x="2862839" y="16898"/>
                </a:lnTo>
                <a:lnTo>
                  <a:pt x="2875802" y="26703"/>
                </a:lnTo>
                <a:cubicBezTo>
                  <a:pt x="3154697" y="281867"/>
                  <a:pt x="3380703" y="890146"/>
                  <a:pt x="3493380" y="16737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952500" dist="114300" dir="10800000" sx="102000" sy="102000" algn="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CCB93E0-10A2-E4EA-F184-99991070F1B8}"/>
              </a:ext>
            </a:extLst>
          </p:cNvPr>
          <p:cNvSpPr/>
          <p:nvPr/>
        </p:nvSpPr>
        <p:spPr>
          <a:xfrm rot="16200000">
            <a:off x="5549879" y="3198994"/>
            <a:ext cx="2250350" cy="3687470"/>
          </a:xfrm>
          <a:custGeom>
            <a:avLst/>
            <a:gdLst>
              <a:gd name="connsiteX0" fmla="*/ 1665782 w 2250350"/>
              <a:gd name="connsiteY0" fmla="*/ 0 h 3687470"/>
              <a:gd name="connsiteX1" fmla="*/ 1653381 w 2250350"/>
              <a:gd name="connsiteY1" fmla="*/ 99670 h 3687470"/>
              <a:gd name="connsiteX2" fmla="*/ 1608888 w 2250350"/>
              <a:gd name="connsiteY2" fmla="*/ 965323 h 3687470"/>
              <a:gd name="connsiteX3" fmla="*/ 1653381 w 2250350"/>
              <a:gd name="connsiteY3" fmla="*/ 1830976 h 3687470"/>
              <a:gd name="connsiteX4" fmla="*/ 1653921 w 2250350"/>
              <a:gd name="connsiteY4" fmla="*/ 1835316 h 3687470"/>
              <a:gd name="connsiteX5" fmla="*/ 1546508 w 2250350"/>
              <a:gd name="connsiteY5" fmla="*/ 1821067 h 3687470"/>
              <a:gd name="connsiteX6" fmla="*/ 17336 w 2250350"/>
              <a:gd name="connsiteY6" fmla="*/ 1209749 h 3687470"/>
              <a:gd name="connsiteX7" fmla="*/ 12570 w 2250350"/>
              <a:gd name="connsiteY7" fmla="*/ 1203031 h 3687470"/>
              <a:gd name="connsiteX8" fmla="*/ 0 w 2250350"/>
              <a:gd name="connsiteY8" fmla="*/ 936867 h 3687470"/>
              <a:gd name="connsiteX9" fmla="*/ 13416 w 2250350"/>
              <a:gd name="connsiteY9" fmla="*/ 652791 h 3687470"/>
              <a:gd name="connsiteX10" fmla="*/ 17012 w 2250350"/>
              <a:gd name="connsiteY10" fmla="*/ 627597 h 3687470"/>
              <a:gd name="connsiteX11" fmla="*/ 17336 w 2250350"/>
              <a:gd name="connsiteY11" fmla="*/ 627141 h 3687470"/>
              <a:gd name="connsiteX12" fmla="*/ 1546508 w 2250350"/>
              <a:gd name="connsiteY12" fmla="*/ 15823 h 3687470"/>
              <a:gd name="connsiteX13" fmla="*/ 2250350 w 2250350"/>
              <a:gd name="connsiteY13" fmla="*/ 3687470 h 3687470"/>
              <a:gd name="connsiteX14" fmla="*/ 2074824 w 2250350"/>
              <a:gd name="connsiteY14" fmla="*/ 3658828 h 3687470"/>
              <a:gd name="connsiteX15" fmla="*/ 13416 w 2250350"/>
              <a:gd name="connsiteY15" fmla="*/ 1220944 h 3687470"/>
              <a:gd name="connsiteX16" fmla="*/ 12570 w 2250350"/>
              <a:gd name="connsiteY16" fmla="*/ 1203032 h 3687470"/>
              <a:gd name="connsiteX17" fmla="*/ 17336 w 2250350"/>
              <a:gd name="connsiteY17" fmla="*/ 1209750 h 3687470"/>
              <a:gd name="connsiteX18" fmla="*/ 1546508 w 2250350"/>
              <a:gd name="connsiteY18" fmla="*/ 1821068 h 3687470"/>
              <a:gd name="connsiteX19" fmla="*/ 1653921 w 2250350"/>
              <a:gd name="connsiteY19" fmla="*/ 1835317 h 3687470"/>
              <a:gd name="connsiteX20" fmla="*/ 1686659 w 2250350"/>
              <a:gd name="connsiteY20" fmla="*/ 2098430 h 3687470"/>
              <a:gd name="connsiteX21" fmla="*/ 2213312 w 2250350"/>
              <a:gd name="connsiteY21" fmla="*/ 3647595 h 368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50350" h="3687470">
                <a:moveTo>
                  <a:pt x="1665782" y="0"/>
                </a:moveTo>
                <a:lnTo>
                  <a:pt x="1653381" y="99670"/>
                </a:lnTo>
                <a:cubicBezTo>
                  <a:pt x="1624466" y="373130"/>
                  <a:pt x="1608888" y="663875"/>
                  <a:pt x="1608888" y="965323"/>
                </a:cubicBezTo>
                <a:cubicBezTo>
                  <a:pt x="1608888" y="1266770"/>
                  <a:pt x="1624466" y="1557516"/>
                  <a:pt x="1653381" y="1830976"/>
                </a:cubicBezTo>
                <a:lnTo>
                  <a:pt x="1653921" y="1835316"/>
                </a:lnTo>
                <a:lnTo>
                  <a:pt x="1546508" y="1821067"/>
                </a:lnTo>
                <a:cubicBezTo>
                  <a:pt x="818982" y="1709533"/>
                  <a:pt x="254238" y="1485818"/>
                  <a:pt x="17336" y="1209749"/>
                </a:cubicBezTo>
                <a:lnTo>
                  <a:pt x="12570" y="1203031"/>
                </a:lnTo>
                <a:lnTo>
                  <a:pt x="0" y="936867"/>
                </a:lnTo>
                <a:cubicBezTo>
                  <a:pt x="0" y="840962"/>
                  <a:pt x="4545" y="746193"/>
                  <a:pt x="13416" y="652791"/>
                </a:cubicBezTo>
                <a:lnTo>
                  <a:pt x="17012" y="627597"/>
                </a:lnTo>
                <a:lnTo>
                  <a:pt x="17336" y="627141"/>
                </a:lnTo>
                <a:cubicBezTo>
                  <a:pt x="254238" y="351072"/>
                  <a:pt x="818982" y="127357"/>
                  <a:pt x="1546508" y="15823"/>
                </a:cubicBezTo>
                <a:close/>
                <a:moveTo>
                  <a:pt x="2250350" y="3687470"/>
                </a:moveTo>
                <a:lnTo>
                  <a:pt x="2074824" y="3658828"/>
                </a:lnTo>
                <a:cubicBezTo>
                  <a:pt x="975304" y="3418257"/>
                  <a:pt x="128743" y="2435169"/>
                  <a:pt x="13416" y="1220944"/>
                </a:cubicBezTo>
                <a:lnTo>
                  <a:pt x="12570" y="1203032"/>
                </a:lnTo>
                <a:lnTo>
                  <a:pt x="17336" y="1209750"/>
                </a:lnTo>
                <a:cubicBezTo>
                  <a:pt x="254238" y="1485819"/>
                  <a:pt x="818982" y="1709534"/>
                  <a:pt x="1546508" y="1821068"/>
                </a:cubicBezTo>
                <a:lnTo>
                  <a:pt x="1653921" y="1835317"/>
                </a:lnTo>
                <a:lnTo>
                  <a:pt x="1686659" y="2098430"/>
                </a:lnTo>
                <a:cubicBezTo>
                  <a:pt x="1786816" y="2794972"/>
                  <a:pt x="1976515" y="3352982"/>
                  <a:pt x="2213312" y="3647595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952500" dist="114300" dir="10800000" sx="102000" sy="102000" algn="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7BBDAA-6F32-2A17-C03F-45EA15288395}"/>
              </a:ext>
            </a:extLst>
          </p:cNvPr>
          <p:cNvSpPr/>
          <p:nvPr/>
        </p:nvSpPr>
        <p:spPr>
          <a:xfrm rot="16200000">
            <a:off x="5525201" y="1471714"/>
            <a:ext cx="3530542" cy="2512243"/>
          </a:xfrm>
          <a:custGeom>
            <a:avLst/>
            <a:gdLst>
              <a:gd name="connsiteX0" fmla="*/ 3530542 w 3530542"/>
              <a:gd name="connsiteY0" fmla="*/ 0 h 2512243"/>
              <a:gd name="connsiteX1" fmla="*/ 3529697 w 3530542"/>
              <a:gd name="connsiteY1" fmla="*/ 17912 h 2512243"/>
              <a:gd name="connsiteX2" fmla="*/ 1468287 w 3530542"/>
              <a:gd name="connsiteY2" fmla="*/ 2455796 h 2512243"/>
              <a:gd name="connsiteX3" fmla="*/ 1292778 w 3530542"/>
              <a:gd name="connsiteY3" fmla="*/ 2484435 h 2512243"/>
              <a:gd name="connsiteX4" fmla="*/ 1292778 w 3530542"/>
              <a:gd name="connsiteY4" fmla="*/ 2484435 h 2512243"/>
              <a:gd name="connsiteX5" fmla="*/ 1210279 w 3530542"/>
              <a:gd name="connsiteY5" fmla="*/ 2497898 h 2512243"/>
              <a:gd name="connsiteX6" fmla="*/ 944596 w 3530542"/>
              <a:gd name="connsiteY6" fmla="*/ 2512243 h 2512243"/>
              <a:gd name="connsiteX7" fmla="*/ 678913 w 3530542"/>
              <a:gd name="connsiteY7" fmla="*/ 2497898 h 2512243"/>
              <a:gd name="connsiteX8" fmla="*/ 596430 w 3530542"/>
              <a:gd name="connsiteY8" fmla="*/ 2484438 h 2512243"/>
              <a:gd name="connsiteX9" fmla="*/ 559392 w 3530542"/>
              <a:gd name="connsiteY9" fmla="*/ 2444563 h 2512243"/>
              <a:gd name="connsiteX10" fmla="*/ 32738 w 3530542"/>
              <a:gd name="connsiteY10" fmla="*/ 895398 h 2512243"/>
              <a:gd name="connsiteX11" fmla="*/ 0 w 3530542"/>
              <a:gd name="connsiteY11" fmla="*/ 632285 h 2512243"/>
              <a:gd name="connsiteX12" fmla="*/ 140900 w 3530542"/>
              <a:gd name="connsiteY12" fmla="*/ 650977 h 2512243"/>
              <a:gd name="connsiteX13" fmla="*/ 944597 w 3530542"/>
              <a:gd name="connsiteY13" fmla="*/ 695018 h 2512243"/>
              <a:gd name="connsiteX14" fmla="*/ 1748295 w 3530542"/>
              <a:gd name="connsiteY14" fmla="*/ 650977 h 2512243"/>
              <a:gd name="connsiteX15" fmla="*/ 1889209 w 3530542"/>
              <a:gd name="connsiteY15" fmla="*/ 632283 h 2512243"/>
              <a:gd name="connsiteX16" fmla="*/ 1889209 w 3530542"/>
              <a:gd name="connsiteY16" fmla="*/ 632283 h 2512243"/>
              <a:gd name="connsiteX17" fmla="*/ 1996605 w 3530542"/>
              <a:gd name="connsiteY17" fmla="*/ 618036 h 2512243"/>
              <a:gd name="connsiteX18" fmla="*/ 3525777 w 3530542"/>
              <a:gd name="connsiteY18" fmla="*/ 6718 h 25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30542" h="2512243">
                <a:moveTo>
                  <a:pt x="3530542" y="0"/>
                </a:moveTo>
                <a:lnTo>
                  <a:pt x="3529697" y="17912"/>
                </a:lnTo>
                <a:cubicBezTo>
                  <a:pt x="3414369" y="1232137"/>
                  <a:pt x="2567809" y="2215225"/>
                  <a:pt x="1468287" y="2455796"/>
                </a:cubicBezTo>
                <a:lnTo>
                  <a:pt x="1292778" y="2484435"/>
                </a:lnTo>
                <a:lnTo>
                  <a:pt x="1292778" y="2484435"/>
                </a:lnTo>
                <a:lnTo>
                  <a:pt x="1210279" y="2497898"/>
                </a:lnTo>
                <a:cubicBezTo>
                  <a:pt x="1122925" y="2507384"/>
                  <a:pt x="1034291" y="2512243"/>
                  <a:pt x="944596" y="2512243"/>
                </a:cubicBezTo>
                <a:cubicBezTo>
                  <a:pt x="854901" y="2512243"/>
                  <a:pt x="766268" y="2507384"/>
                  <a:pt x="678913" y="2497898"/>
                </a:cubicBezTo>
                <a:lnTo>
                  <a:pt x="596430" y="2484438"/>
                </a:lnTo>
                <a:lnTo>
                  <a:pt x="559392" y="2444563"/>
                </a:lnTo>
                <a:cubicBezTo>
                  <a:pt x="322595" y="2149950"/>
                  <a:pt x="132895" y="1591940"/>
                  <a:pt x="32738" y="895398"/>
                </a:cubicBezTo>
                <a:lnTo>
                  <a:pt x="0" y="632285"/>
                </a:lnTo>
                <a:lnTo>
                  <a:pt x="140900" y="650977"/>
                </a:lnTo>
                <a:cubicBezTo>
                  <a:pt x="394787" y="679599"/>
                  <a:pt x="664724" y="695018"/>
                  <a:pt x="944597" y="695018"/>
                </a:cubicBezTo>
                <a:cubicBezTo>
                  <a:pt x="1224469" y="695018"/>
                  <a:pt x="1494407" y="679599"/>
                  <a:pt x="1748295" y="650977"/>
                </a:cubicBezTo>
                <a:lnTo>
                  <a:pt x="1889209" y="632283"/>
                </a:lnTo>
                <a:lnTo>
                  <a:pt x="1889209" y="632283"/>
                </a:lnTo>
                <a:lnTo>
                  <a:pt x="1996605" y="618036"/>
                </a:lnTo>
                <a:cubicBezTo>
                  <a:pt x="2724131" y="506502"/>
                  <a:pt x="3288875" y="282787"/>
                  <a:pt x="3525777" y="67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952500" dist="114300" dir="10800000" sx="102000" sy="102000" algn="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19BB6B-11C6-604A-2302-DA5D6B3C682C}"/>
              </a:ext>
            </a:extLst>
          </p:cNvPr>
          <p:cNvSpPr txBox="1"/>
          <p:nvPr/>
        </p:nvSpPr>
        <p:spPr>
          <a:xfrm>
            <a:off x="27013" y="-18424"/>
            <a:ext cx="3108387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Calibri"/>
                <a:cs typeface="Arial Black" panose="020B0604020202020204" pitchFamily="34" charset="0"/>
              </a:rPr>
              <a:t> </a:t>
            </a:r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Calibri"/>
                <a:cs typeface="Arial Black" panose="020B0604020202020204" pitchFamily="34" charset="0"/>
              </a:rPr>
              <a:t>1. Problem Identification</a:t>
            </a: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–</a:t>
            </a:r>
            <a:r>
              <a:rPr lang="en-US">
                <a:solidFill>
                  <a:srgbClr val="04C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Analyzing student struggles (scattered content, high fees, language barriers).</a:t>
            </a:r>
            <a:endParaRPr lang="en-US" sz="2000" b="1">
              <a:solidFill>
                <a:schemeClr val="accent1">
                  <a:lumMod val="20000"/>
                  <a:lumOff val="80000"/>
                </a:schemeClr>
              </a:solidFill>
              <a:latin typeface="Arial Black" panose="020B0604020202020204" pitchFamily="34" charset="0"/>
              <a:ea typeface="Calibri"/>
              <a:cs typeface="Arial Black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Calibri"/>
                <a:cs typeface="Arial Black" panose="020B0604020202020204" pitchFamily="34" charset="0"/>
              </a:rPr>
              <a:t>2. Research &amp; Feedback</a:t>
            </a:r>
            <a:r>
              <a:rPr lang="en-US" sz="1400">
                <a:solidFill>
                  <a:srgbClr val="04C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400" b="1">
                <a:solidFill>
                  <a:srgbClr val="04C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– </a:t>
            </a:r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Collecting insights from real aspirants &amp; educators.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0DD5F-9571-817A-DDC7-57A5B5E88DD9}"/>
              </a:ext>
            </a:extLst>
          </p:cNvPr>
          <p:cNvSpPr txBox="1"/>
          <p:nvPr/>
        </p:nvSpPr>
        <p:spPr>
          <a:xfrm>
            <a:off x="242511" y="610286"/>
            <a:ext cx="250627" cy="6109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AC0B1-0409-FD17-9B17-DFFCE06C5FED}"/>
              </a:ext>
            </a:extLst>
          </p:cNvPr>
          <p:cNvSpPr txBox="1"/>
          <p:nvPr/>
        </p:nvSpPr>
        <p:spPr>
          <a:xfrm>
            <a:off x="8555441" y="120075"/>
            <a:ext cx="3215650" cy="2708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Calibri"/>
                <a:cs typeface="Arial Black" panose="020B0604020202020204" pitchFamily="34" charset="0"/>
              </a:rPr>
              <a:t>5. AI-Personalization </a:t>
            </a:r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Calibri"/>
                <a:cs typeface="Arial Black" panose="020B0604020202020204" pitchFamily="34" charset="0"/>
              </a:rPr>
              <a:t>–</a:t>
            </a:r>
            <a:r>
              <a:rPr lang="en-US" sz="2000" b="1">
                <a:solidFill>
                  <a:srgbClr val="04C0C0"/>
                </a:solidFill>
                <a:latin typeface="Arial Black" panose="020B0604020202020204" pitchFamily="34" charset="0"/>
                <a:ea typeface="Calibri"/>
                <a:cs typeface="Arial Black" panose="020B0604020202020204" pitchFamily="34" charset="0"/>
              </a:rPr>
              <a:t> </a:t>
            </a:r>
            <a:r>
              <a:rPr lang="en-US" b="1">
                <a:solidFill>
                  <a:schemeClr val="bg1"/>
                </a:solidFill>
                <a:ea typeface="Calibri"/>
                <a:cs typeface="Calibri"/>
              </a:rPr>
              <a:t>Adaptive learning paths, voice chat, and smart recommendation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Calibri"/>
                <a:cs typeface="Arial Black" panose="020B0604020202020204" pitchFamily="34" charset="0"/>
              </a:rPr>
              <a:t>6. Gamification &amp; Motivation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a typeface="Calibri"/>
                <a:cs typeface="Calibri"/>
              </a:rPr>
              <a:t>–</a:t>
            </a:r>
            <a:r>
              <a:rPr lang="en-US">
                <a:solidFill>
                  <a:srgbClr val="04C0C0"/>
                </a:solidFill>
                <a:ea typeface="Calibri"/>
                <a:cs typeface="Calibri"/>
              </a:rPr>
              <a:t> </a:t>
            </a:r>
            <a:r>
              <a:rPr lang="en-US" b="1">
                <a:solidFill>
                  <a:schemeClr val="bg1"/>
                </a:solidFill>
                <a:ea typeface="Calibri"/>
                <a:cs typeface="Calibri"/>
              </a:rPr>
              <a:t>Quizzes, streaks &amp; rewards to keep consistency</a:t>
            </a:r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.</a:t>
            </a:r>
          </a:p>
          <a:p>
            <a:pPr algn="ctr"/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F9369F-DB89-FC35-2A4F-2CEE1701825E}"/>
              </a:ext>
            </a:extLst>
          </p:cNvPr>
          <p:cNvSpPr txBox="1"/>
          <p:nvPr/>
        </p:nvSpPr>
        <p:spPr>
          <a:xfrm>
            <a:off x="8680702" y="3488556"/>
            <a:ext cx="2764842" cy="28229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Calibri"/>
                <a:cs typeface="Arial Black" panose="020B0604020202020204" pitchFamily="34" charset="0"/>
              </a:rPr>
              <a:t>7. Testing &amp; Iteration</a:t>
            </a:r>
            <a:r>
              <a:rPr lang="en-US" sz="2000" b="1">
                <a:solidFill>
                  <a:srgbClr val="04C0C0"/>
                </a:solidFill>
                <a:latin typeface="Arial Black" panose="020B0604020202020204" pitchFamily="34" charset="0"/>
                <a:ea typeface="Calibri"/>
                <a:cs typeface="Arial Black" panose="020B0604020202020204" pitchFamily="34" charset="0"/>
              </a:rPr>
              <a:t> </a:t>
            </a:r>
            <a:r>
              <a:rPr lang="en-US" sz="1400">
                <a:solidFill>
                  <a:srgbClr val="04C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–</a:t>
            </a:r>
            <a:r>
              <a:rPr lang="en-US">
                <a:solidFill>
                  <a:srgbClr val="04C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Pilot launch, student feedback, continuous improvement.</a:t>
            </a:r>
            <a:r>
              <a:rPr lang="en-US" sz="2000" b="1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Calibri"/>
                <a:cs typeface="Arial Black" panose="020B0604020202020204" pitchFamily="34" charset="0"/>
              </a:rPr>
              <a:t>
</a:t>
            </a:r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Calibri"/>
                <a:cs typeface="Arial Black" panose="020B0604020202020204" pitchFamily="34" charset="0"/>
              </a:rPr>
              <a:t>8. Scalability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Calibri"/>
                <a:cs typeface="Arial Black" panose="020B0604020202020204" pitchFamily="34" charset="0"/>
              </a:rPr>
              <a:t> &amp; Expansion –</a:t>
            </a:r>
            <a:r>
              <a:rPr lang="en-US" sz="1400">
                <a:solidFill>
                  <a:srgbClr val="04C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Adding more exams, skills &amp; regional languages</a:t>
            </a:r>
            <a:endParaRPr lang="en-US" b="1">
              <a:solidFill>
                <a:schemeClr val="accent4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F3FAD1-0AEF-E2B7-8CE3-7F98D4731EF8}"/>
              </a:ext>
            </a:extLst>
          </p:cNvPr>
          <p:cNvSpPr txBox="1"/>
          <p:nvPr/>
        </p:nvSpPr>
        <p:spPr>
          <a:xfrm>
            <a:off x="85536" y="3429327"/>
            <a:ext cx="2694037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algn="ctr"/>
            <a:r>
              <a:rPr lang="en-US" sz="1200">
                <a:solidFill>
                  <a:srgbClr val="04C0C0"/>
                </a:solidFill>
                <a:ea typeface="Calibri"/>
                <a:cs typeface="Calibri"/>
              </a:rPr>
              <a:t> </a:t>
            </a:r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Calibri"/>
                <a:cs typeface="Arial Black" panose="020B0604020202020204" pitchFamily="34" charset="0"/>
              </a:rPr>
              <a:t>3</a:t>
            </a:r>
            <a:r>
              <a:rPr lang="en-US" sz="2000" b="1">
                <a:solidFill>
                  <a:srgbClr val="04C0C0"/>
                </a:solidFill>
                <a:latin typeface="Arial Black" panose="020B0604020202020204" pitchFamily="34" charset="0"/>
                <a:ea typeface="Calibri"/>
                <a:cs typeface="Arial Black" panose="020B0604020202020204" pitchFamily="34" charset="0"/>
              </a:rPr>
              <a:t>.</a:t>
            </a:r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Calibri"/>
                <a:cs typeface="Arial Black" panose="020B0604020202020204" pitchFamily="34" charset="0"/>
              </a:rPr>
              <a:t> Design Thinking –</a:t>
            </a: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ea typeface="Calibri"/>
                <a:cs typeface="Calibri"/>
              </a:rPr>
              <a:t> </a:t>
            </a:r>
            <a:r>
              <a:rPr lang="en-US" b="1">
                <a:solidFill>
                  <a:schemeClr val="bg1"/>
                </a:solidFill>
                <a:ea typeface="Calibri"/>
                <a:cs typeface="Calibri"/>
              </a:rPr>
              <a:t>Creating a user-friendly, bilingual &amp; exam-focused platform.</a:t>
            </a:r>
            <a:endParaRPr lang="en-US" sz="2000" b="1">
              <a:solidFill>
                <a:schemeClr val="bg1"/>
              </a:solidFill>
              <a:latin typeface="Arial Black" panose="020B0604020202020204" pitchFamily="34" charset="0"/>
              <a:ea typeface="Calibri"/>
              <a:cs typeface="Arial Black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604020202020204" pitchFamily="34" charset="0"/>
                <a:ea typeface="Calibri"/>
                <a:cs typeface="Arial Black" panose="020B0604020202020204" pitchFamily="34" charset="0"/>
              </a:rPr>
              <a:t>4. Integration</a:t>
            </a:r>
            <a:r>
              <a:rPr lang="en-US" sz="1200">
                <a:solidFill>
                  <a:srgbClr val="04C0C0"/>
                </a:solidFill>
                <a:ea typeface="Calibri"/>
                <a:cs typeface="Calibri"/>
              </a:rPr>
              <a:t> – </a:t>
            </a:r>
            <a:r>
              <a:rPr lang="en-US" b="1">
                <a:solidFill>
                  <a:schemeClr val="bg1"/>
                </a:solidFill>
                <a:ea typeface="Calibri"/>
                <a:cs typeface="Calibri"/>
              </a:rPr>
              <a:t>Bringing notes, PYQs, mock tests, doubt-solving &amp; progress tracking into one app.</a:t>
            </a:r>
          </a:p>
          <a:p>
            <a:pPr algn="ctr"/>
            <a:endParaRPr lang="en-US" b="1">
              <a:solidFill>
                <a:schemeClr val="accent1">
                  <a:lumMod val="40000"/>
                  <a:lumOff val="60000"/>
                </a:schemeClr>
              </a:solidFill>
              <a:ea typeface="Calibri"/>
              <a:cs typeface="Calibri"/>
            </a:endParaRPr>
          </a:p>
          <a:p>
            <a:pPr algn="ctr"/>
            <a:endParaRPr lang="en-US" sz="1200">
              <a:solidFill>
                <a:schemeClr val="accent1">
                  <a:lumMod val="40000"/>
                  <a:lumOff val="60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22EDFA-63D0-09D0-7ADA-25BF291B7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70" y="1379288"/>
            <a:ext cx="1214350" cy="12143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F8CA60-A6E3-B997-889B-EAB75A4CC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039" y="1124299"/>
            <a:ext cx="2162402" cy="32694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A0F098-69C6-14B1-BDBD-BEAB9FC7A8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56" y="4752477"/>
            <a:ext cx="1033166" cy="1033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029CD3-ED92-3484-C1BB-C8C5739FC5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5037" y1="43627" x2="25778" y2="39556"/>
                        <a14:foregroundMark x1="25778" y1="39556" x2="48889" y2="33778"/>
                        <a14:foregroundMark x1="48889" y1="33778" x2="26667" y2="42667"/>
                        <a14:foregroundMark x1="21396" y1="65504" x2="21333" y2="65778"/>
                        <a14:foregroundMark x1="26667" y1="42667" x2="26423" y2="43722"/>
                        <a14:foregroundMark x1="28853" y1="66079" x2="43556" y2="66667"/>
                        <a14:foregroundMark x1="21333" y1="65778" x2="22049" y2="65807"/>
                        <a14:foregroundMark x1="43556" y1="66667" x2="71556" y2="66667"/>
                        <a14:foregroundMark x1="71556" y1="66667" x2="73333" y2="42667"/>
                        <a14:foregroundMark x1="73333" y1="42667" x2="56444" y2="32444"/>
                        <a14:foregroundMark x1="51111" y1="36000" x2="33333" y2="51556"/>
                        <a14:foregroundMark x1="33333" y1="51556" x2="55111" y2="57333"/>
                        <a14:foregroundMark x1="55111" y1="57333" x2="44444" y2="61778"/>
                        <a14:foregroundMark x1="71111" y1="63556" x2="47556" y2="64889"/>
                        <a14:foregroundMark x1="47556" y1="64889" x2="31423" y2="60938"/>
                        <a14:foregroundMark x1="26205" y1="57333" x2="26333" y2="56666"/>
                        <a14:foregroundMark x1="26109" y1="57834" x2="26205" y2="57333"/>
                        <a14:foregroundMark x1="50222" y1="48000" x2="40444" y2="52889"/>
                        <a14:backgroundMark x1="20889" y1="55556" x2="20889" y2="55556"/>
                        <a14:backgroundMark x1="20889" y1="55556" x2="23111" y2="57333"/>
                        <a14:backgroundMark x1="23111" y1="57333" x2="23111" y2="57333"/>
                        <a14:backgroundMark x1="23111" y1="57333" x2="23111" y2="50222"/>
                        <a14:backgroundMark x1="23111" y1="50222" x2="24000" y2="43556"/>
                        <a14:backgroundMark x1="24000" y1="43556" x2="23111" y2="56444"/>
                        <a14:backgroundMark x1="23111" y1="56444" x2="19111" y2="6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15" y="3254129"/>
            <a:ext cx="1639416" cy="1639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404F45-05DF-7F84-091A-A83E018BBC0B}"/>
              </a:ext>
            </a:extLst>
          </p:cNvPr>
          <p:cNvSpPr txBox="1"/>
          <p:nvPr/>
        </p:nvSpPr>
        <p:spPr>
          <a:xfrm>
            <a:off x="4655679" y="3075136"/>
            <a:ext cx="221241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masis MT Pro Black" panose="02040A04050005020304" pitchFamily="18" charset="0"/>
                <a:ea typeface="Berlin Sans FB Demi" panose="02000000000000000000" pitchFamily="2" charset="0"/>
                <a:cs typeface="Arial Black" panose="020B0604020202020204" pitchFamily="34" charset="0"/>
              </a:rPr>
              <a:t>Approach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masis MT Pro Black" panose="02040A04050005020304" pitchFamily="18" charset="0"/>
                <a:ea typeface="Berlin Sans FB Demi" panose="02000000000000000000" pitchFamily="2" charset="0"/>
                <a:cs typeface="Arial Black" panose="020B0604020202020204" pitchFamily="34" charset="0"/>
              </a:rPr>
              <a:t> and methodology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2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" grpId="0"/>
      <p:bldP spid="9" grpId="0"/>
      <p:bldP spid="11" grpId="0"/>
      <p:bldP spid="13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735B46-37DA-CA8F-E3D9-A703F17E0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E81A83B-B6E0-7C2A-9C62-52D8D5891340}"/>
              </a:ext>
            </a:extLst>
          </p:cNvPr>
          <p:cNvSpPr/>
          <p:nvPr/>
        </p:nvSpPr>
        <p:spPr>
          <a:xfrm>
            <a:off x="5051607" y="7093829"/>
            <a:ext cx="1600200" cy="3276433"/>
          </a:xfrm>
          <a:custGeom>
            <a:avLst/>
            <a:gdLst>
              <a:gd name="connsiteX0" fmla="*/ 794913 w 1600200"/>
              <a:gd name="connsiteY0" fmla="*/ 0 h 3276433"/>
              <a:gd name="connsiteX1" fmla="*/ 820995 w 1600200"/>
              <a:gd name="connsiteY1" fmla="*/ 19157 h 3276433"/>
              <a:gd name="connsiteX2" fmla="*/ 1600200 w 1600200"/>
              <a:gd name="connsiteY2" fmla="*/ 1642026 h 3276433"/>
              <a:gd name="connsiteX3" fmla="*/ 820995 w 1600200"/>
              <a:gd name="connsiteY3" fmla="*/ 3264896 h 3276433"/>
              <a:gd name="connsiteX4" fmla="*/ 805288 w 1600200"/>
              <a:gd name="connsiteY4" fmla="*/ 3276433 h 3276433"/>
              <a:gd name="connsiteX5" fmla="*/ 779206 w 1600200"/>
              <a:gd name="connsiteY5" fmla="*/ 3257276 h 3276433"/>
              <a:gd name="connsiteX6" fmla="*/ 0 w 1600200"/>
              <a:gd name="connsiteY6" fmla="*/ 1634406 h 3276433"/>
              <a:gd name="connsiteX7" fmla="*/ 779206 w 1600200"/>
              <a:gd name="connsiteY7" fmla="*/ 11537 h 32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0200" h="3276433">
                <a:moveTo>
                  <a:pt x="794913" y="0"/>
                </a:moveTo>
                <a:lnTo>
                  <a:pt x="820995" y="19157"/>
                </a:lnTo>
                <a:cubicBezTo>
                  <a:pt x="1296875" y="404900"/>
                  <a:pt x="1600200" y="988671"/>
                  <a:pt x="1600200" y="1642026"/>
                </a:cubicBezTo>
                <a:cubicBezTo>
                  <a:pt x="1600200" y="2295382"/>
                  <a:pt x="1296875" y="2879153"/>
                  <a:pt x="820995" y="3264896"/>
                </a:cubicBezTo>
                <a:lnTo>
                  <a:pt x="805288" y="3276433"/>
                </a:lnTo>
                <a:lnTo>
                  <a:pt x="779206" y="3257276"/>
                </a:lnTo>
                <a:cubicBezTo>
                  <a:pt x="303325" y="2871533"/>
                  <a:pt x="0" y="2287762"/>
                  <a:pt x="0" y="1634406"/>
                </a:cubicBezTo>
                <a:cubicBezTo>
                  <a:pt x="0" y="981051"/>
                  <a:pt x="303325" y="397280"/>
                  <a:pt x="779206" y="11537"/>
                </a:cubicBezTo>
                <a:close/>
              </a:path>
            </a:pathLst>
          </a:custGeom>
          <a:solidFill>
            <a:srgbClr val="00B0F0">
              <a:alpha val="45000"/>
            </a:srgbClr>
          </a:solidFill>
          <a:ln>
            <a:noFill/>
          </a:ln>
          <a:effectLst>
            <a:glow rad="190500">
              <a:schemeClr val="bg1">
                <a:alpha val="56000"/>
              </a:schemeClr>
            </a:glow>
            <a:innerShdw dist="215900">
              <a:schemeClr val="bg1">
                <a:alpha val="5000"/>
              </a:schemeClr>
            </a:inn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2798938-6FE0-C4B0-1600-6820C4E6EF5F}"/>
              </a:ext>
            </a:extLst>
          </p:cNvPr>
          <p:cNvSpPr/>
          <p:nvPr/>
        </p:nvSpPr>
        <p:spPr>
          <a:xfrm>
            <a:off x="5051607" y="7093829"/>
            <a:ext cx="1600200" cy="3276433"/>
          </a:xfrm>
          <a:custGeom>
            <a:avLst/>
            <a:gdLst>
              <a:gd name="connsiteX0" fmla="*/ 794913 w 1600200"/>
              <a:gd name="connsiteY0" fmla="*/ 0 h 3276433"/>
              <a:gd name="connsiteX1" fmla="*/ 820995 w 1600200"/>
              <a:gd name="connsiteY1" fmla="*/ 19157 h 3276433"/>
              <a:gd name="connsiteX2" fmla="*/ 1600200 w 1600200"/>
              <a:gd name="connsiteY2" fmla="*/ 1642026 h 3276433"/>
              <a:gd name="connsiteX3" fmla="*/ 820995 w 1600200"/>
              <a:gd name="connsiteY3" fmla="*/ 3264896 h 3276433"/>
              <a:gd name="connsiteX4" fmla="*/ 805288 w 1600200"/>
              <a:gd name="connsiteY4" fmla="*/ 3276433 h 3276433"/>
              <a:gd name="connsiteX5" fmla="*/ 779206 w 1600200"/>
              <a:gd name="connsiteY5" fmla="*/ 3257276 h 3276433"/>
              <a:gd name="connsiteX6" fmla="*/ 0 w 1600200"/>
              <a:gd name="connsiteY6" fmla="*/ 1634406 h 3276433"/>
              <a:gd name="connsiteX7" fmla="*/ 779206 w 1600200"/>
              <a:gd name="connsiteY7" fmla="*/ 11537 h 32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0200" h="3276433">
                <a:moveTo>
                  <a:pt x="794913" y="0"/>
                </a:moveTo>
                <a:lnTo>
                  <a:pt x="820995" y="19157"/>
                </a:lnTo>
                <a:cubicBezTo>
                  <a:pt x="1296875" y="404900"/>
                  <a:pt x="1600200" y="988671"/>
                  <a:pt x="1600200" y="1642026"/>
                </a:cubicBezTo>
                <a:cubicBezTo>
                  <a:pt x="1600200" y="2295382"/>
                  <a:pt x="1296875" y="2879153"/>
                  <a:pt x="820995" y="3264896"/>
                </a:cubicBezTo>
                <a:lnTo>
                  <a:pt x="805288" y="3276433"/>
                </a:lnTo>
                <a:lnTo>
                  <a:pt x="779206" y="3257276"/>
                </a:lnTo>
                <a:cubicBezTo>
                  <a:pt x="303325" y="2871533"/>
                  <a:pt x="0" y="2287762"/>
                  <a:pt x="0" y="1634406"/>
                </a:cubicBezTo>
                <a:cubicBezTo>
                  <a:pt x="0" y="981051"/>
                  <a:pt x="303325" y="397280"/>
                  <a:pt x="779206" y="11537"/>
                </a:cubicBezTo>
                <a:close/>
              </a:path>
            </a:pathLst>
          </a:custGeom>
          <a:solidFill>
            <a:srgbClr val="00B0F0">
              <a:alpha val="45000"/>
            </a:srgbClr>
          </a:solidFill>
          <a:ln>
            <a:noFill/>
          </a:ln>
          <a:effectLst>
            <a:glow rad="190500">
              <a:schemeClr val="bg1">
                <a:alpha val="56000"/>
              </a:schemeClr>
            </a:glow>
            <a:innerShdw dist="215900">
              <a:schemeClr val="bg1">
                <a:alpha val="5000"/>
              </a:schemeClr>
            </a:inn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49197-835F-DFC1-F11D-78632DBAAD22}"/>
              </a:ext>
            </a:extLst>
          </p:cNvPr>
          <p:cNvSpPr/>
          <p:nvPr/>
        </p:nvSpPr>
        <p:spPr>
          <a:xfrm>
            <a:off x="5051607" y="7093829"/>
            <a:ext cx="1600200" cy="3276433"/>
          </a:xfrm>
          <a:custGeom>
            <a:avLst/>
            <a:gdLst>
              <a:gd name="connsiteX0" fmla="*/ 794913 w 1600200"/>
              <a:gd name="connsiteY0" fmla="*/ 0 h 3276433"/>
              <a:gd name="connsiteX1" fmla="*/ 820995 w 1600200"/>
              <a:gd name="connsiteY1" fmla="*/ 19157 h 3276433"/>
              <a:gd name="connsiteX2" fmla="*/ 1600200 w 1600200"/>
              <a:gd name="connsiteY2" fmla="*/ 1642026 h 3276433"/>
              <a:gd name="connsiteX3" fmla="*/ 820995 w 1600200"/>
              <a:gd name="connsiteY3" fmla="*/ 3264896 h 3276433"/>
              <a:gd name="connsiteX4" fmla="*/ 805288 w 1600200"/>
              <a:gd name="connsiteY4" fmla="*/ 3276433 h 3276433"/>
              <a:gd name="connsiteX5" fmla="*/ 779206 w 1600200"/>
              <a:gd name="connsiteY5" fmla="*/ 3257276 h 3276433"/>
              <a:gd name="connsiteX6" fmla="*/ 0 w 1600200"/>
              <a:gd name="connsiteY6" fmla="*/ 1634406 h 3276433"/>
              <a:gd name="connsiteX7" fmla="*/ 779206 w 1600200"/>
              <a:gd name="connsiteY7" fmla="*/ 11537 h 32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0200" h="3276433">
                <a:moveTo>
                  <a:pt x="794913" y="0"/>
                </a:moveTo>
                <a:lnTo>
                  <a:pt x="820995" y="19157"/>
                </a:lnTo>
                <a:cubicBezTo>
                  <a:pt x="1296875" y="404900"/>
                  <a:pt x="1600200" y="988671"/>
                  <a:pt x="1600200" y="1642026"/>
                </a:cubicBezTo>
                <a:cubicBezTo>
                  <a:pt x="1600200" y="2295382"/>
                  <a:pt x="1296875" y="2879153"/>
                  <a:pt x="820995" y="3264896"/>
                </a:cubicBezTo>
                <a:lnTo>
                  <a:pt x="805288" y="3276433"/>
                </a:lnTo>
                <a:lnTo>
                  <a:pt x="779206" y="3257276"/>
                </a:lnTo>
                <a:cubicBezTo>
                  <a:pt x="303325" y="2871533"/>
                  <a:pt x="0" y="2287762"/>
                  <a:pt x="0" y="1634406"/>
                </a:cubicBezTo>
                <a:cubicBezTo>
                  <a:pt x="0" y="981051"/>
                  <a:pt x="303325" y="397280"/>
                  <a:pt x="779206" y="11537"/>
                </a:cubicBezTo>
                <a:close/>
              </a:path>
            </a:pathLst>
          </a:custGeom>
          <a:solidFill>
            <a:srgbClr val="00B0F0">
              <a:alpha val="45000"/>
            </a:srgbClr>
          </a:solidFill>
          <a:ln>
            <a:noFill/>
          </a:ln>
          <a:effectLst>
            <a:glow rad="190500">
              <a:schemeClr val="bg1">
                <a:alpha val="56000"/>
              </a:schemeClr>
            </a:glow>
            <a:innerShdw dist="215900">
              <a:schemeClr val="bg1">
                <a:alpha val="5000"/>
              </a:schemeClr>
            </a:inn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D6EF456-B086-AABF-D665-AD606BA03AC2}"/>
              </a:ext>
            </a:extLst>
          </p:cNvPr>
          <p:cNvSpPr/>
          <p:nvPr/>
        </p:nvSpPr>
        <p:spPr>
          <a:xfrm>
            <a:off x="5051607" y="7093829"/>
            <a:ext cx="1600200" cy="3276433"/>
          </a:xfrm>
          <a:custGeom>
            <a:avLst/>
            <a:gdLst>
              <a:gd name="connsiteX0" fmla="*/ 794913 w 1600200"/>
              <a:gd name="connsiteY0" fmla="*/ 0 h 3276433"/>
              <a:gd name="connsiteX1" fmla="*/ 820995 w 1600200"/>
              <a:gd name="connsiteY1" fmla="*/ 19157 h 3276433"/>
              <a:gd name="connsiteX2" fmla="*/ 1600200 w 1600200"/>
              <a:gd name="connsiteY2" fmla="*/ 1642026 h 3276433"/>
              <a:gd name="connsiteX3" fmla="*/ 820995 w 1600200"/>
              <a:gd name="connsiteY3" fmla="*/ 3264896 h 3276433"/>
              <a:gd name="connsiteX4" fmla="*/ 805288 w 1600200"/>
              <a:gd name="connsiteY4" fmla="*/ 3276433 h 3276433"/>
              <a:gd name="connsiteX5" fmla="*/ 779206 w 1600200"/>
              <a:gd name="connsiteY5" fmla="*/ 3257276 h 3276433"/>
              <a:gd name="connsiteX6" fmla="*/ 0 w 1600200"/>
              <a:gd name="connsiteY6" fmla="*/ 1634406 h 3276433"/>
              <a:gd name="connsiteX7" fmla="*/ 779206 w 1600200"/>
              <a:gd name="connsiteY7" fmla="*/ 11537 h 32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0200" h="3276433">
                <a:moveTo>
                  <a:pt x="794913" y="0"/>
                </a:moveTo>
                <a:lnTo>
                  <a:pt x="820995" y="19157"/>
                </a:lnTo>
                <a:cubicBezTo>
                  <a:pt x="1296875" y="404900"/>
                  <a:pt x="1600200" y="988671"/>
                  <a:pt x="1600200" y="1642026"/>
                </a:cubicBezTo>
                <a:cubicBezTo>
                  <a:pt x="1600200" y="2295382"/>
                  <a:pt x="1296875" y="2879153"/>
                  <a:pt x="820995" y="3264896"/>
                </a:cubicBezTo>
                <a:lnTo>
                  <a:pt x="805288" y="3276433"/>
                </a:lnTo>
                <a:lnTo>
                  <a:pt x="779206" y="3257276"/>
                </a:lnTo>
                <a:cubicBezTo>
                  <a:pt x="303325" y="2871533"/>
                  <a:pt x="0" y="2287762"/>
                  <a:pt x="0" y="1634406"/>
                </a:cubicBezTo>
                <a:cubicBezTo>
                  <a:pt x="0" y="981051"/>
                  <a:pt x="303325" y="397280"/>
                  <a:pt x="779206" y="11537"/>
                </a:cubicBezTo>
                <a:close/>
              </a:path>
            </a:pathLst>
          </a:custGeom>
          <a:solidFill>
            <a:srgbClr val="00B0F0">
              <a:alpha val="45000"/>
            </a:srgbClr>
          </a:solidFill>
          <a:ln>
            <a:noFill/>
          </a:ln>
          <a:effectLst>
            <a:glow rad="190500">
              <a:schemeClr val="bg1">
                <a:alpha val="56000"/>
              </a:schemeClr>
            </a:glow>
            <a:innerShdw dist="215900">
              <a:schemeClr val="bg1">
                <a:alpha val="5000"/>
              </a:schemeClr>
            </a:inn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C93209-EDF4-4E9F-7E4F-EC2F4AB0B713}"/>
              </a:ext>
            </a:extLst>
          </p:cNvPr>
          <p:cNvSpPr/>
          <p:nvPr/>
        </p:nvSpPr>
        <p:spPr>
          <a:xfrm>
            <a:off x="5051607" y="7093829"/>
            <a:ext cx="1600200" cy="3276433"/>
          </a:xfrm>
          <a:custGeom>
            <a:avLst/>
            <a:gdLst>
              <a:gd name="connsiteX0" fmla="*/ 794913 w 1600200"/>
              <a:gd name="connsiteY0" fmla="*/ 0 h 3276433"/>
              <a:gd name="connsiteX1" fmla="*/ 820995 w 1600200"/>
              <a:gd name="connsiteY1" fmla="*/ 19157 h 3276433"/>
              <a:gd name="connsiteX2" fmla="*/ 1600200 w 1600200"/>
              <a:gd name="connsiteY2" fmla="*/ 1642026 h 3276433"/>
              <a:gd name="connsiteX3" fmla="*/ 820995 w 1600200"/>
              <a:gd name="connsiteY3" fmla="*/ 3264896 h 3276433"/>
              <a:gd name="connsiteX4" fmla="*/ 805288 w 1600200"/>
              <a:gd name="connsiteY4" fmla="*/ 3276433 h 3276433"/>
              <a:gd name="connsiteX5" fmla="*/ 779206 w 1600200"/>
              <a:gd name="connsiteY5" fmla="*/ 3257276 h 3276433"/>
              <a:gd name="connsiteX6" fmla="*/ 0 w 1600200"/>
              <a:gd name="connsiteY6" fmla="*/ 1634406 h 3276433"/>
              <a:gd name="connsiteX7" fmla="*/ 779206 w 1600200"/>
              <a:gd name="connsiteY7" fmla="*/ 11537 h 32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0200" h="3276433">
                <a:moveTo>
                  <a:pt x="794913" y="0"/>
                </a:moveTo>
                <a:lnTo>
                  <a:pt x="820995" y="19157"/>
                </a:lnTo>
                <a:cubicBezTo>
                  <a:pt x="1296875" y="404900"/>
                  <a:pt x="1600200" y="988671"/>
                  <a:pt x="1600200" y="1642026"/>
                </a:cubicBezTo>
                <a:cubicBezTo>
                  <a:pt x="1600200" y="2295382"/>
                  <a:pt x="1296875" y="2879153"/>
                  <a:pt x="820995" y="3264896"/>
                </a:cubicBezTo>
                <a:lnTo>
                  <a:pt x="805288" y="3276433"/>
                </a:lnTo>
                <a:lnTo>
                  <a:pt x="779206" y="3257276"/>
                </a:lnTo>
                <a:cubicBezTo>
                  <a:pt x="303325" y="2871533"/>
                  <a:pt x="0" y="2287762"/>
                  <a:pt x="0" y="1634406"/>
                </a:cubicBezTo>
                <a:cubicBezTo>
                  <a:pt x="0" y="981051"/>
                  <a:pt x="303325" y="397280"/>
                  <a:pt x="779206" y="11537"/>
                </a:cubicBezTo>
                <a:close/>
              </a:path>
            </a:pathLst>
          </a:custGeom>
          <a:solidFill>
            <a:srgbClr val="00B0F0">
              <a:alpha val="45000"/>
            </a:srgbClr>
          </a:solidFill>
          <a:ln>
            <a:noFill/>
          </a:ln>
          <a:effectLst>
            <a:glow rad="190500">
              <a:schemeClr val="bg1">
                <a:alpha val="56000"/>
              </a:schemeClr>
            </a:glow>
            <a:innerShdw dist="215900">
              <a:schemeClr val="bg1">
                <a:alpha val="5000"/>
              </a:schemeClr>
            </a:inn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D00C4D-7E98-D770-C5CB-1BDB7B0CE370}"/>
              </a:ext>
            </a:extLst>
          </p:cNvPr>
          <p:cNvSpPr/>
          <p:nvPr/>
        </p:nvSpPr>
        <p:spPr>
          <a:xfrm>
            <a:off x="5051607" y="7093829"/>
            <a:ext cx="1600200" cy="3276433"/>
          </a:xfrm>
          <a:custGeom>
            <a:avLst/>
            <a:gdLst>
              <a:gd name="connsiteX0" fmla="*/ 794913 w 1600200"/>
              <a:gd name="connsiteY0" fmla="*/ 0 h 3276433"/>
              <a:gd name="connsiteX1" fmla="*/ 820995 w 1600200"/>
              <a:gd name="connsiteY1" fmla="*/ 19157 h 3276433"/>
              <a:gd name="connsiteX2" fmla="*/ 1600200 w 1600200"/>
              <a:gd name="connsiteY2" fmla="*/ 1642026 h 3276433"/>
              <a:gd name="connsiteX3" fmla="*/ 820995 w 1600200"/>
              <a:gd name="connsiteY3" fmla="*/ 3264896 h 3276433"/>
              <a:gd name="connsiteX4" fmla="*/ 805288 w 1600200"/>
              <a:gd name="connsiteY4" fmla="*/ 3276433 h 3276433"/>
              <a:gd name="connsiteX5" fmla="*/ 779206 w 1600200"/>
              <a:gd name="connsiteY5" fmla="*/ 3257276 h 3276433"/>
              <a:gd name="connsiteX6" fmla="*/ 0 w 1600200"/>
              <a:gd name="connsiteY6" fmla="*/ 1634406 h 3276433"/>
              <a:gd name="connsiteX7" fmla="*/ 779206 w 1600200"/>
              <a:gd name="connsiteY7" fmla="*/ 11537 h 32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0200" h="3276433">
                <a:moveTo>
                  <a:pt x="794913" y="0"/>
                </a:moveTo>
                <a:lnTo>
                  <a:pt x="820995" y="19157"/>
                </a:lnTo>
                <a:cubicBezTo>
                  <a:pt x="1296875" y="404900"/>
                  <a:pt x="1600200" y="988671"/>
                  <a:pt x="1600200" y="1642026"/>
                </a:cubicBezTo>
                <a:cubicBezTo>
                  <a:pt x="1600200" y="2295382"/>
                  <a:pt x="1296875" y="2879153"/>
                  <a:pt x="820995" y="3264896"/>
                </a:cubicBezTo>
                <a:lnTo>
                  <a:pt x="805288" y="3276433"/>
                </a:lnTo>
                <a:lnTo>
                  <a:pt x="779206" y="3257276"/>
                </a:lnTo>
                <a:cubicBezTo>
                  <a:pt x="303325" y="2871533"/>
                  <a:pt x="0" y="2287762"/>
                  <a:pt x="0" y="1634406"/>
                </a:cubicBezTo>
                <a:cubicBezTo>
                  <a:pt x="0" y="981051"/>
                  <a:pt x="303325" y="397280"/>
                  <a:pt x="779206" y="11537"/>
                </a:cubicBezTo>
                <a:close/>
              </a:path>
            </a:pathLst>
          </a:custGeom>
          <a:solidFill>
            <a:srgbClr val="00B0F0">
              <a:alpha val="45000"/>
            </a:srgbClr>
          </a:solidFill>
          <a:ln>
            <a:noFill/>
          </a:ln>
          <a:effectLst>
            <a:glow rad="190500">
              <a:schemeClr val="bg1">
                <a:alpha val="56000"/>
              </a:schemeClr>
            </a:glow>
            <a:innerShdw dist="215900">
              <a:schemeClr val="bg1">
                <a:alpha val="5000"/>
              </a:schemeClr>
            </a:inn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0FD369C-3C47-ED5E-087D-E8ECE9594B5E}"/>
              </a:ext>
            </a:extLst>
          </p:cNvPr>
          <p:cNvSpPr/>
          <p:nvPr/>
        </p:nvSpPr>
        <p:spPr>
          <a:xfrm>
            <a:off x="5051607" y="7093829"/>
            <a:ext cx="1600200" cy="3276433"/>
          </a:xfrm>
          <a:custGeom>
            <a:avLst/>
            <a:gdLst>
              <a:gd name="connsiteX0" fmla="*/ 794913 w 1600200"/>
              <a:gd name="connsiteY0" fmla="*/ 0 h 3276433"/>
              <a:gd name="connsiteX1" fmla="*/ 820995 w 1600200"/>
              <a:gd name="connsiteY1" fmla="*/ 19157 h 3276433"/>
              <a:gd name="connsiteX2" fmla="*/ 1600200 w 1600200"/>
              <a:gd name="connsiteY2" fmla="*/ 1642026 h 3276433"/>
              <a:gd name="connsiteX3" fmla="*/ 820995 w 1600200"/>
              <a:gd name="connsiteY3" fmla="*/ 3264896 h 3276433"/>
              <a:gd name="connsiteX4" fmla="*/ 805288 w 1600200"/>
              <a:gd name="connsiteY4" fmla="*/ 3276433 h 3276433"/>
              <a:gd name="connsiteX5" fmla="*/ 779206 w 1600200"/>
              <a:gd name="connsiteY5" fmla="*/ 3257276 h 3276433"/>
              <a:gd name="connsiteX6" fmla="*/ 0 w 1600200"/>
              <a:gd name="connsiteY6" fmla="*/ 1634406 h 3276433"/>
              <a:gd name="connsiteX7" fmla="*/ 779206 w 1600200"/>
              <a:gd name="connsiteY7" fmla="*/ 11537 h 32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0200" h="3276433">
                <a:moveTo>
                  <a:pt x="794913" y="0"/>
                </a:moveTo>
                <a:lnTo>
                  <a:pt x="820995" y="19157"/>
                </a:lnTo>
                <a:cubicBezTo>
                  <a:pt x="1296875" y="404900"/>
                  <a:pt x="1600200" y="988671"/>
                  <a:pt x="1600200" y="1642026"/>
                </a:cubicBezTo>
                <a:cubicBezTo>
                  <a:pt x="1600200" y="2295382"/>
                  <a:pt x="1296875" y="2879153"/>
                  <a:pt x="820995" y="3264896"/>
                </a:cubicBezTo>
                <a:lnTo>
                  <a:pt x="805288" y="3276433"/>
                </a:lnTo>
                <a:lnTo>
                  <a:pt x="779206" y="3257276"/>
                </a:lnTo>
                <a:cubicBezTo>
                  <a:pt x="303325" y="2871533"/>
                  <a:pt x="0" y="2287762"/>
                  <a:pt x="0" y="1634406"/>
                </a:cubicBezTo>
                <a:cubicBezTo>
                  <a:pt x="0" y="981051"/>
                  <a:pt x="303325" y="397280"/>
                  <a:pt x="779206" y="11537"/>
                </a:cubicBezTo>
                <a:close/>
              </a:path>
            </a:pathLst>
          </a:custGeom>
          <a:solidFill>
            <a:srgbClr val="00B0F0">
              <a:alpha val="45000"/>
            </a:srgbClr>
          </a:solidFill>
          <a:ln>
            <a:noFill/>
          </a:ln>
          <a:effectLst>
            <a:glow rad="190500">
              <a:schemeClr val="bg1">
                <a:alpha val="56000"/>
              </a:schemeClr>
            </a:glow>
            <a:innerShdw dist="215900">
              <a:schemeClr val="bg1">
                <a:alpha val="5000"/>
              </a:schemeClr>
            </a:inn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17E570F0-18A6-AD22-36C4-0B5CC974E785}"/>
              </a:ext>
            </a:extLst>
          </p:cNvPr>
          <p:cNvSpPr/>
          <p:nvPr/>
        </p:nvSpPr>
        <p:spPr>
          <a:xfrm>
            <a:off x="5649922" y="8580506"/>
            <a:ext cx="403571" cy="303079"/>
          </a:xfrm>
          <a:prstGeom prst="flowChartConnector">
            <a:avLst/>
          </a:prstGeom>
          <a:solidFill>
            <a:schemeClr val="tx1">
              <a:lumMod val="95000"/>
              <a:lumOff val="5000"/>
              <a:alpha val="32000"/>
            </a:schemeClr>
          </a:solidFill>
          <a:ln>
            <a:noFill/>
          </a:ln>
          <a:effectLst>
            <a:glow rad="736600">
              <a:schemeClr val="tx1">
                <a:lumMod val="95000"/>
                <a:lumOff val="5000"/>
                <a:alpha val="88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41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"/>
    </mc:Choice>
    <mc:Fallback xmlns="">
      <p:transition spd="slow" advClick="0" advTm="1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3BE73E-459B-6E92-4234-AEA05FABD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4F39AAD-93C7-E65C-1087-DED11772299B}"/>
              </a:ext>
            </a:extLst>
          </p:cNvPr>
          <p:cNvSpPr/>
          <p:nvPr/>
        </p:nvSpPr>
        <p:spPr>
          <a:xfrm rot="5400000">
            <a:off x="6841344" y="4419683"/>
            <a:ext cx="1600200" cy="3276433"/>
          </a:xfrm>
          <a:custGeom>
            <a:avLst/>
            <a:gdLst>
              <a:gd name="connsiteX0" fmla="*/ 794913 w 1600200"/>
              <a:gd name="connsiteY0" fmla="*/ 0 h 3276433"/>
              <a:gd name="connsiteX1" fmla="*/ 820995 w 1600200"/>
              <a:gd name="connsiteY1" fmla="*/ 19157 h 3276433"/>
              <a:gd name="connsiteX2" fmla="*/ 1600200 w 1600200"/>
              <a:gd name="connsiteY2" fmla="*/ 1642026 h 3276433"/>
              <a:gd name="connsiteX3" fmla="*/ 820995 w 1600200"/>
              <a:gd name="connsiteY3" fmla="*/ 3264896 h 3276433"/>
              <a:gd name="connsiteX4" fmla="*/ 805288 w 1600200"/>
              <a:gd name="connsiteY4" fmla="*/ 3276433 h 3276433"/>
              <a:gd name="connsiteX5" fmla="*/ 779206 w 1600200"/>
              <a:gd name="connsiteY5" fmla="*/ 3257276 h 3276433"/>
              <a:gd name="connsiteX6" fmla="*/ 0 w 1600200"/>
              <a:gd name="connsiteY6" fmla="*/ 1634406 h 3276433"/>
              <a:gd name="connsiteX7" fmla="*/ 779206 w 1600200"/>
              <a:gd name="connsiteY7" fmla="*/ 11537 h 32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0200" h="3276433">
                <a:moveTo>
                  <a:pt x="794913" y="0"/>
                </a:moveTo>
                <a:lnTo>
                  <a:pt x="820995" y="19157"/>
                </a:lnTo>
                <a:cubicBezTo>
                  <a:pt x="1296875" y="404900"/>
                  <a:pt x="1600200" y="988671"/>
                  <a:pt x="1600200" y="1642026"/>
                </a:cubicBezTo>
                <a:cubicBezTo>
                  <a:pt x="1600200" y="2295382"/>
                  <a:pt x="1296875" y="2879153"/>
                  <a:pt x="820995" y="3264896"/>
                </a:cubicBezTo>
                <a:lnTo>
                  <a:pt x="805288" y="3276433"/>
                </a:lnTo>
                <a:lnTo>
                  <a:pt x="779206" y="3257276"/>
                </a:lnTo>
                <a:cubicBezTo>
                  <a:pt x="303325" y="2871533"/>
                  <a:pt x="0" y="2287762"/>
                  <a:pt x="0" y="1634406"/>
                </a:cubicBezTo>
                <a:cubicBezTo>
                  <a:pt x="0" y="981051"/>
                  <a:pt x="303325" y="397280"/>
                  <a:pt x="779206" y="11537"/>
                </a:cubicBezTo>
                <a:close/>
              </a:path>
            </a:pathLst>
          </a:custGeom>
          <a:solidFill>
            <a:srgbClr val="00B0F0">
              <a:alpha val="45000"/>
            </a:srgbClr>
          </a:solidFill>
          <a:ln>
            <a:noFill/>
          </a:ln>
          <a:effectLst>
            <a:glow rad="190500">
              <a:schemeClr val="bg1">
                <a:alpha val="56000"/>
              </a:schemeClr>
            </a:glow>
            <a:innerShdw dist="215900">
              <a:schemeClr val="bg1">
                <a:alpha val="5000"/>
              </a:schemeClr>
            </a:inn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693E7BA-0938-33B0-C281-B2341444BA8B}"/>
              </a:ext>
            </a:extLst>
          </p:cNvPr>
          <p:cNvSpPr/>
          <p:nvPr/>
        </p:nvSpPr>
        <p:spPr>
          <a:xfrm rot="3600000">
            <a:off x="6695836" y="3680353"/>
            <a:ext cx="1600200" cy="3276433"/>
          </a:xfrm>
          <a:custGeom>
            <a:avLst/>
            <a:gdLst>
              <a:gd name="connsiteX0" fmla="*/ 794913 w 1600200"/>
              <a:gd name="connsiteY0" fmla="*/ 0 h 3276433"/>
              <a:gd name="connsiteX1" fmla="*/ 820995 w 1600200"/>
              <a:gd name="connsiteY1" fmla="*/ 19157 h 3276433"/>
              <a:gd name="connsiteX2" fmla="*/ 1600200 w 1600200"/>
              <a:gd name="connsiteY2" fmla="*/ 1642026 h 3276433"/>
              <a:gd name="connsiteX3" fmla="*/ 820995 w 1600200"/>
              <a:gd name="connsiteY3" fmla="*/ 3264896 h 3276433"/>
              <a:gd name="connsiteX4" fmla="*/ 805288 w 1600200"/>
              <a:gd name="connsiteY4" fmla="*/ 3276433 h 3276433"/>
              <a:gd name="connsiteX5" fmla="*/ 779206 w 1600200"/>
              <a:gd name="connsiteY5" fmla="*/ 3257276 h 3276433"/>
              <a:gd name="connsiteX6" fmla="*/ 0 w 1600200"/>
              <a:gd name="connsiteY6" fmla="*/ 1634406 h 3276433"/>
              <a:gd name="connsiteX7" fmla="*/ 779206 w 1600200"/>
              <a:gd name="connsiteY7" fmla="*/ 11537 h 32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0200" h="3276433">
                <a:moveTo>
                  <a:pt x="794913" y="0"/>
                </a:moveTo>
                <a:lnTo>
                  <a:pt x="820995" y="19157"/>
                </a:lnTo>
                <a:cubicBezTo>
                  <a:pt x="1296875" y="404900"/>
                  <a:pt x="1600200" y="988671"/>
                  <a:pt x="1600200" y="1642026"/>
                </a:cubicBezTo>
                <a:cubicBezTo>
                  <a:pt x="1600200" y="2295382"/>
                  <a:pt x="1296875" y="2879153"/>
                  <a:pt x="820995" y="3264896"/>
                </a:cubicBezTo>
                <a:lnTo>
                  <a:pt x="805288" y="3276433"/>
                </a:lnTo>
                <a:lnTo>
                  <a:pt x="779206" y="3257276"/>
                </a:lnTo>
                <a:cubicBezTo>
                  <a:pt x="303325" y="2871533"/>
                  <a:pt x="0" y="2287762"/>
                  <a:pt x="0" y="1634406"/>
                </a:cubicBezTo>
                <a:cubicBezTo>
                  <a:pt x="0" y="981051"/>
                  <a:pt x="303325" y="397280"/>
                  <a:pt x="779206" y="11537"/>
                </a:cubicBezTo>
                <a:close/>
              </a:path>
            </a:pathLst>
          </a:custGeom>
          <a:solidFill>
            <a:srgbClr val="00B0F0">
              <a:alpha val="45000"/>
            </a:srgbClr>
          </a:solidFill>
          <a:ln>
            <a:noFill/>
          </a:ln>
          <a:effectLst>
            <a:glow rad="190500">
              <a:schemeClr val="bg1">
                <a:alpha val="56000"/>
              </a:schemeClr>
            </a:glow>
            <a:innerShdw dist="215900">
              <a:schemeClr val="bg1">
                <a:alpha val="5000"/>
              </a:schemeClr>
            </a:inn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C10C8E-8438-FD49-C4D7-6228FF1DEBDC}"/>
              </a:ext>
            </a:extLst>
          </p:cNvPr>
          <p:cNvSpPr/>
          <p:nvPr/>
        </p:nvSpPr>
        <p:spPr>
          <a:xfrm rot="1800000">
            <a:off x="6136795" y="3070271"/>
            <a:ext cx="1600200" cy="3276433"/>
          </a:xfrm>
          <a:custGeom>
            <a:avLst/>
            <a:gdLst>
              <a:gd name="connsiteX0" fmla="*/ 794913 w 1600200"/>
              <a:gd name="connsiteY0" fmla="*/ 0 h 3276433"/>
              <a:gd name="connsiteX1" fmla="*/ 820995 w 1600200"/>
              <a:gd name="connsiteY1" fmla="*/ 19157 h 3276433"/>
              <a:gd name="connsiteX2" fmla="*/ 1600200 w 1600200"/>
              <a:gd name="connsiteY2" fmla="*/ 1642026 h 3276433"/>
              <a:gd name="connsiteX3" fmla="*/ 820995 w 1600200"/>
              <a:gd name="connsiteY3" fmla="*/ 3264896 h 3276433"/>
              <a:gd name="connsiteX4" fmla="*/ 805288 w 1600200"/>
              <a:gd name="connsiteY4" fmla="*/ 3276433 h 3276433"/>
              <a:gd name="connsiteX5" fmla="*/ 779206 w 1600200"/>
              <a:gd name="connsiteY5" fmla="*/ 3257276 h 3276433"/>
              <a:gd name="connsiteX6" fmla="*/ 0 w 1600200"/>
              <a:gd name="connsiteY6" fmla="*/ 1634406 h 3276433"/>
              <a:gd name="connsiteX7" fmla="*/ 779206 w 1600200"/>
              <a:gd name="connsiteY7" fmla="*/ 11537 h 32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0200" h="3276433">
                <a:moveTo>
                  <a:pt x="794913" y="0"/>
                </a:moveTo>
                <a:lnTo>
                  <a:pt x="820995" y="19157"/>
                </a:lnTo>
                <a:cubicBezTo>
                  <a:pt x="1296875" y="404900"/>
                  <a:pt x="1600200" y="988671"/>
                  <a:pt x="1600200" y="1642026"/>
                </a:cubicBezTo>
                <a:cubicBezTo>
                  <a:pt x="1600200" y="2295382"/>
                  <a:pt x="1296875" y="2879153"/>
                  <a:pt x="820995" y="3264896"/>
                </a:cubicBezTo>
                <a:lnTo>
                  <a:pt x="805288" y="3276433"/>
                </a:lnTo>
                <a:lnTo>
                  <a:pt x="779206" y="3257276"/>
                </a:lnTo>
                <a:cubicBezTo>
                  <a:pt x="303325" y="2871533"/>
                  <a:pt x="0" y="2287762"/>
                  <a:pt x="0" y="1634406"/>
                </a:cubicBezTo>
                <a:cubicBezTo>
                  <a:pt x="0" y="981051"/>
                  <a:pt x="303325" y="397280"/>
                  <a:pt x="779206" y="11537"/>
                </a:cubicBezTo>
                <a:close/>
              </a:path>
            </a:pathLst>
          </a:custGeom>
          <a:solidFill>
            <a:srgbClr val="00B0F0">
              <a:alpha val="45000"/>
            </a:srgbClr>
          </a:solidFill>
          <a:ln>
            <a:noFill/>
          </a:ln>
          <a:effectLst>
            <a:glow rad="190500">
              <a:schemeClr val="bg1">
                <a:alpha val="56000"/>
              </a:schemeClr>
            </a:glow>
            <a:innerShdw dist="215900">
              <a:schemeClr val="bg1">
                <a:alpha val="5000"/>
              </a:schemeClr>
            </a:inn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E12ACF2-A3CE-D7C7-058C-D91F76789C59}"/>
              </a:ext>
            </a:extLst>
          </p:cNvPr>
          <p:cNvSpPr/>
          <p:nvPr/>
        </p:nvSpPr>
        <p:spPr>
          <a:xfrm>
            <a:off x="5310005" y="2865731"/>
            <a:ext cx="1600200" cy="3276433"/>
          </a:xfrm>
          <a:custGeom>
            <a:avLst/>
            <a:gdLst>
              <a:gd name="connsiteX0" fmla="*/ 794913 w 1600200"/>
              <a:gd name="connsiteY0" fmla="*/ 0 h 3276433"/>
              <a:gd name="connsiteX1" fmla="*/ 820995 w 1600200"/>
              <a:gd name="connsiteY1" fmla="*/ 19157 h 3276433"/>
              <a:gd name="connsiteX2" fmla="*/ 1600200 w 1600200"/>
              <a:gd name="connsiteY2" fmla="*/ 1642026 h 3276433"/>
              <a:gd name="connsiteX3" fmla="*/ 820995 w 1600200"/>
              <a:gd name="connsiteY3" fmla="*/ 3264896 h 3276433"/>
              <a:gd name="connsiteX4" fmla="*/ 805288 w 1600200"/>
              <a:gd name="connsiteY4" fmla="*/ 3276433 h 3276433"/>
              <a:gd name="connsiteX5" fmla="*/ 779206 w 1600200"/>
              <a:gd name="connsiteY5" fmla="*/ 3257276 h 3276433"/>
              <a:gd name="connsiteX6" fmla="*/ 0 w 1600200"/>
              <a:gd name="connsiteY6" fmla="*/ 1634406 h 3276433"/>
              <a:gd name="connsiteX7" fmla="*/ 779206 w 1600200"/>
              <a:gd name="connsiteY7" fmla="*/ 11537 h 32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0200" h="3276433">
                <a:moveTo>
                  <a:pt x="794913" y="0"/>
                </a:moveTo>
                <a:lnTo>
                  <a:pt x="820995" y="19157"/>
                </a:lnTo>
                <a:cubicBezTo>
                  <a:pt x="1296875" y="404900"/>
                  <a:pt x="1600200" y="988671"/>
                  <a:pt x="1600200" y="1642026"/>
                </a:cubicBezTo>
                <a:cubicBezTo>
                  <a:pt x="1600200" y="2295382"/>
                  <a:pt x="1296875" y="2879153"/>
                  <a:pt x="820995" y="3264896"/>
                </a:cubicBezTo>
                <a:lnTo>
                  <a:pt x="805288" y="3276433"/>
                </a:lnTo>
                <a:lnTo>
                  <a:pt x="779206" y="3257276"/>
                </a:lnTo>
                <a:cubicBezTo>
                  <a:pt x="303325" y="2871533"/>
                  <a:pt x="0" y="2287762"/>
                  <a:pt x="0" y="1634406"/>
                </a:cubicBezTo>
                <a:cubicBezTo>
                  <a:pt x="0" y="981051"/>
                  <a:pt x="303325" y="397280"/>
                  <a:pt x="779206" y="11537"/>
                </a:cubicBezTo>
                <a:close/>
              </a:path>
            </a:pathLst>
          </a:custGeom>
          <a:solidFill>
            <a:srgbClr val="00B0F0">
              <a:alpha val="45000"/>
            </a:srgbClr>
          </a:solidFill>
          <a:ln>
            <a:noFill/>
          </a:ln>
          <a:effectLst>
            <a:glow rad="190500">
              <a:schemeClr val="bg1">
                <a:alpha val="56000"/>
              </a:schemeClr>
            </a:glow>
            <a:innerShdw dist="215900">
              <a:schemeClr val="bg1">
                <a:alpha val="5000"/>
              </a:schemeClr>
            </a:inn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90D85D9-29B4-89E6-BDBD-5879FD6508EB}"/>
              </a:ext>
            </a:extLst>
          </p:cNvPr>
          <p:cNvSpPr/>
          <p:nvPr/>
        </p:nvSpPr>
        <p:spPr>
          <a:xfrm rot="-5400000">
            <a:off x="3768610" y="4419682"/>
            <a:ext cx="1600200" cy="3276433"/>
          </a:xfrm>
          <a:custGeom>
            <a:avLst/>
            <a:gdLst>
              <a:gd name="connsiteX0" fmla="*/ 794913 w 1600200"/>
              <a:gd name="connsiteY0" fmla="*/ 0 h 3276433"/>
              <a:gd name="connsiteX1" fmla="*/ 820995 w 1600200"/>
              <a:gd name="connsiteY1" fmla="*/ 19157 h 3276433"/>
              <a:gd name="connsiteX2" fmla="*/ 1600200 w 1600200"/>
              <a:gd name="connsiteY2" fmla="*/ 1642026 h 3276433"/>
              <a:gd name="connsiteX3" fmla="*/ 820995 w 1600200"/>
              <a:gd name="connsiteY3" fmla="*/ 3264896 h 3276433"/>
              <a:gd name="connsiteX4" fmla="*/ 805288 w 1600200"/>
              <a:gd name="connsiteY4" fmla="*/ 3276433 h 3276433"/>
              <a:gd name="connsiteX5" fmla="*/ 779206 w 1600200"/>
              <a:gd name="connsiteY5" fmla="*/ 3257276 h 3276433"/>
              <a:gd name="connsiteX6" fmla="*/ 0 w 1600200"/>
              <a:gd name="connsiteY6" fmla="*/ 1634406 h 3276433"/>
              <a:gd name="connsiteX7" fmla="*/ 779206 w 1600200"/>
              <a:gd name="connsiteY7" fmla="*/ 11537 h 32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0200" h="3276433">
                <a:moveTo>
                  <a:pt x="794913" y="0"/>
                </a:moveTo>
                <a:lnTo>
                  <a:pt x="820995" y="19157"/>
                </a:lnTo>
                <a:cubicBezTo>
                  <a:pt x="1296875" y="404900"/>
                  <a:pt x="1600200" y="988671"/>
                  <a:pt x="1600200" y="1642026"/>
                </a:cubicBezTo>
                <a:cubicBezTo>
                  <a:pt x="1600200" y="2295382"/>
                  <a:pt x="1296875" y="2879153"/>
                  <a:pt x="820995" y="3264896"/>
                </a:cubicBezTo>
                <a:lnTo>
                  <a:pt x="805288" y="3276433"/>
                </a:lnTo>
                <a:lnTo>
                  <a:pt x="779206" y="3257276"/>
                </a:lnTo>
                <a:cubicBezTo>
                  <a:pt x="303325" y="2871533"/>
                  <a:pt x="0" y="2287762"/>
                  <a:pt x="0" y="1634406"/>
                </a:cubicBezTo>
                <a:cubicBezTo>
                  <a:pt x="0" y="981051"/>
                  <a:pt x="303325" y="397280"/>
                  <a:pt x="779206" y="11537"/>
                </a:cubicBezTo>
                <a:close/>
              </a:path>
            </a:pathLst>
          </a:custGeom>
          <a:solidFill>
            <a:srgbClr val="00B0F0">
              <a:alpha val="45000"/>
            </a:srgbClr>
          </a:solidFill>
          <a:ln>
            <a:noFill/>
          </a:ln>
          <a:effectLst>
            <a:glow rad="190500">
              <a:schemeClr val="bg1">
                <a:alpha val="56000"/>
              </a:schemeClr>
            </a:glow>
            <a:innerShdw dist="215900">
              <a:schemeClr val="bg1">
                <a:alpha val="5000"/>
              </a:schemeClr>
            </a:inn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640A9FD-7BB6-35D7-4240-BDA435A24CD2}"/>
              </a:ext>
            </a:extLst>
          </p:cNvPr>
          <p:cNvSpPr/>
          <p:nvPr/>
        </p:nvSpPr>
        <p:spPr>
          <a:xfrm rot="-3600000">
            <a:off x="3914698" y="3707767"/>
            <a:ext cx="1600200" cy="3276433"/>
          </a:xfrm>
          <a:custGeom>
            <a:avLst/>
            <a:gdLst>
              <a:gd name="connsiteX0" fmla="*/ 794913 w 1600200"/>
              <a:gd name="connsiteY0" fmla="*/ 0 h 3276433"/>
              <a:gd name="connsiteX1" fmla="*/ 820995 w 1600200"/>
              <a:gd name="connsiteY1" fmla="*/ 19157 h 3276433"/>
              <a:gd name="connsiteX2" fmla="*/ 1600200 w 1600200"/>
              <a:gd name="connsiteY2" fmla="*/ 1642026 h 3276433"/>
              <a:gd name="connsiteX3" fmla="*/ 820995 w 1600200"/>
              <a:gd name="connsiteY3" fmla="*/ 3264896 h 3276433"/>
              <a:gd name="connsiteX4" fmla="*/ 805288 w 1600200"/>
              <a:gd name="connsiteY4" fmla="*/ 3276433 h 3276433"/>
              <a:gd name="connsiteX5" fmla="*/ 779206 w 1600200"/>
              <a:gd name="connsiteY5" fmla="*/ 3257276 h 3276433"/>
              <a:gd name="connsiteX6" fmla="*/ 0 w 1600200"/>
              <a:gd name="connsiteY6" fmla="*/ 1634406 h 3276433"/>
              <a:gd name="connsiteX7" fmla="*/ 779206 w 1600200"/>
              <a:gd name="connsiteY7" fmla="*/ 11537 h 32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0200" h="3276433">
                <a:moveTo>
                  <a:pt x="794913" y="0"/>
                </a:moveTo>
                <a:lnTo>
                  <a:pt x="820995" y="19157"/>
                </a:lnTo>
                <a:cubicBezTo>
                  <a:pt x="1296875" y="404900"/>
                  <a:pt x="1600200" y="988671"/>
                  <a:pt x="1600200" y="1642026"/>
                </a:cubicBezTo>
                <a:cubicBezTo>
                  <a:pt x="1600200" y="2295382"/>
                  <a:pt x="1296875" y="2879153"/>
                  <a:pt x="820995" y="3264896"/>
                </a:cubicBezTo>
                <a:lnTo>
                  <a:pt x="805288" y="3276433"/>
                </a:lnTo>
                <a:lnTo>
                  <a:pt x="779206" y="3257276"/>
                </a:lnTo>
                <a:cubicBezTo>
                  <a:pt x="303325" y="2871533"/>
                  <a:pt x="0" y="2287762"/>
                  <a:pt x="0" y="1634406"/>
                </a:cubicBezTo>
                <a:cubicBezTo>
                  <a:pt x="0" y="981051"/>
                  <a:pt x="303325" y="397280"/>
                  <a:pt x="779206" y="11537"/>
                </a:cubicBezTo>
                <a:close/>
              </a:path>
            </a:pathLst>
          </a:custGeom>
          <a:solidFill>
            <a:srgbClr val="00B0F0">
              <a:alpha val="45000"/>
            </a:srgbClr>
          </a:solidFill>
          <a:ln>
            <a:noFill/>
          </a:ln>
          <a:effectLst>
            <a:glow rad="190500">
              <a:schemeClr val="bg1">
                <a:alpha val="56000"/>
              </a:schemeClr>
            </a:glow>
            <a:innerShdw dist="215900">
              <a:schemeClr val="bg1">
                <a:alpha val="5000"/>
              </a:schemeClr>
            </a:inn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51F016-81D5-1B42-1A81-EBA7A5715B82}"/>
              </a:ext>
            </a:extLst>
          </p:cNvPr>
          <p:cNvSpPr/>
          <p:nvPr/>
        </p:nvSpPr>
        <p:spPr>
          <a:xfrm rot="-1800000">
            <a:off x="4508221" y="3046303"/>
            <a:ext cx="1600200" cy="3276433"/>
          </a:xfrm>
          <a:custGeom>
            <a:avLst/>
            <a:gdLst>
              <a:gd name="connsiteX0" fmla="*/ 794913 w 1600200"/>
              <a:gd name="connsiteY0" fmla="*/ 0 h 3276433"/>
              <a:gd name="connsiteX1" fmla="*/ 820995 w 1600200"/>
              <a:gd name="connsiteY1" fmla="*/ 19157 h 3276433"/>
              <a:gd name="connsiteX2" fmla="*/ 1600200 w 1600200"/>
              <a:gd name="connsiteY2" fmla="*/ 1642026 h 3276433"/>
              <a:gd name="connsiteX3" fmla="*/ 820995 w 1600200"/>
              <a:gd name="connsiteY3" fmla="*/ 3264896 h 3276433"/>
              <a:gd name="connsiteX4" fmla="*/ 805288 w 1600200"/>
              <a:gd name="connsiteY4" fmla="*/ 3276433 h 3276433"/>
              <a:gd name="connsiteX5" fmla="*/ 779206 w 1600200"/>
              <a:gd name="connsiteY5" fmla="*/ 3257276 h 3276433"/>
              <a:gd name="connsiteX6" fmla="*/ 0 w 1600200"/>
              <a:gd name="connsiteY6" fmla="*/ 1634406 h 3276433"/>
              <a:gd name="connsiteX7" fmla="*/ 779206 w 1600200"/>
              <a:gd name="connsiteY7" fmla="*/ 11537 h 32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0200" h="3276433">
                <a:moveTo>
                  <a:pt x="794913" y="0"/>
                </a:moveTo>
                <a:lnTo>
                  <a:pt x="820995" y="19157"/>
                </a:lnTo>
                <a:cubicBezTo>
                  <a:pt x="1296875" y="404900"/>
                  <a:pt x="1600200" y="988671"/>
                  <a:pt x="1600200" y="1642026"/>
                </a:cubicBezTo>
                <a:cubicBezTo>
                  <a:pt x="1600200" y="2295382"/>
                  <a:pt x="1296875" y="2879153"/>
                  <a:pt x="820995" y="3264896"/>
                </a:cubicBezTo>
                <a:lnTo>
                  <a:pt x="805288" y="3276433"/>
                </a:lnTo>
                <a:lnTo>
                  <a:pt x="779206" y="3257276"/>
                </a:lnTo>
                <a:cubicBezTo>
                  <a:pt x="303325" y="2871533"/>
                  <a:pt x="0" y="2287762"/>
                  <a:pt x="0" y="1634406"/>
                </a:cubicBezTo>
                <a:cubicBezTo>
                  <a:pt x="0" y="981051"/>
                  <a:pt x="303325" y="397280"/>
                  <a:pt x="779206" y="11537"/>
                </a:cubicBezTo>
                <a:close/>
              </a:path>
            </a:pathLst>
          </a:custGeom>
          <a:solidFill>
            <a:srgbClr val="00B0F0">
              <a:alpha val="45000"/>
            </a:srgbClr>
          </a:solidFill>
          <a:ln>
            <a:noFill/>
          </a:ln>
          <a:effectLst>
            <a:glow rad="190500">
              <a:schemeClr val="bg1">
                <a:alpha val="56000"/>
              </a:schemeClr>
            </a:glow>
            <a:innerShdw dist="215900">
              <a:schemeClr val="bg1">
                <a:alpha val="5000"/>
              </a:schemeClr>
            </a:inn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8870E4AC-F12F-59F9-24D7-780CDCF035A4}"/>
              </a:ext>
            </a:extLst>
          </p:cNvPr>
          <p:cNvSpPr/>
          <p:nvPr/>
        </p:nvSpPr>
        <p:spPr>
          <a:xfrm>
            <a:off x="5908319" y="5961597"/>
            <a:ext cx="403571" cy="303079"/>
          </a:xfrm>
          <a:prstGeom prst="flowChartConnector">
            <a:avLst/>
          </a:prstGeom>
          <a:solidFill>
            <a:schemeClr val="tx1">
              <a:lumMod val="95000"/>
              <a:lumOff val="5000"/>
              <a:alpha val="32000"/>
            </a:schemeClr>
          </a:solidFill>
          <a:ln>
            <a:noFill/>
          </a:ln>
          <a:effectLst>
            <a:glow rad="736600">
              <a:schemeClr val="tx1">
                <a:lumMod val="95000"/>
                <a:lumOff val="5000"/>
                <a:alpha val="88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C994A-6CD3-5679-2E3C-BC7E634F3FEC}"/>
              </a:ext>
            </a:extLst>
          </p:cNvPr>
          <p:cNvSpPr txBox="1"/>
          <p:nvPr/>
        </p:nvSpPr>
        <p:spPr>
          <a:xfrm>
            <a:off x="2743249" y="6876"/>
            <a:ext cx="71334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u="sng">
                <a:solidFill>
                  <a:schemeClr val="bg1"/>
                </a:solidFill>
                <a:latin typeface="Cooper Black"/>
                <a:ea typeface="Calibri"/>
                <a:cs typeface="Calibri"/>
              </a:rPr>
              <a:t>Problem statement</a:t>
            </a:r>
            <a:r>
              <a:rPr lang="en-US" sz="4000">
                <a:solidFill>
                  <a:schemeClr val="bg1"/>
                </a:solidFill>
                <a:latin typeface="Cooper Black"/>
                <a:ea typeface="Calibri"/>
                <a:cs typeface="Calibri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21167-6EC5-4A63-A491-CE0D1360EEA4}"/>
              </a:ext>
            </a:extLst>
          </p:cNvPr>
          <p:cNvSpPr txBox="1"/>
          <p:nvPr/>
        </p:nvSpPr>
        <p:spPr>
          <a:xfrm>
            <a:off x="24841" y="5429971"/>
            <a:ext cx="23531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learning feels boring  killing consistency motivation </a:t>
            </a:r>
            <a:endParaRPr lang="en-IN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7DF45A-6998-A55B-9EDC-00D9EDC9E3A3}"/>
              </a:ext>
            </a:extLst>
          </p:cNvPr>
          <p:cNvSpPr txBox="1"/>
          <p:nvPr/>
        </p:nvSpPr>
        <p:spPr>
          <a:xfrm>
            <a:off x="2297296" y="5291078"/>
            <a:ext cx="1913955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IN" sz="7200" b="1">
                <a:solidFill>
                  <a:schemeClr val="accent1">
                    <a:lumMod val="20000"/>
                    <a:lumOff val="8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FC623-2F5D-9CAF-C4EE-726AC128E3B3}"/>
              </a:ext>
            </a:extLst>
          </p:cNvPr>
          <p:cNvSpPr txBox="1"/>
          <p:nvPr/>
        </p:nvSpPr>
        <p:spPr>
          <a:xfrm>
            <a:off x="44505" y="3678736"/>
            <a:ext cx="23531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Rural learners lack access to quality teachers, coaching, and updated resources.</a:t>
            </a:r>
            <a:endParaRPr lang="en-IN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51A89-77D4-93E2-532F-BE2887E23C21}"/>
              </a:ext>
            </a:extLst>
          </p:cNvPr>
          <p:cNvSpPr txBox="1"/>
          <p:nvPr/>
        </p:nvSpPr>
        <p:spPr>
          <a:xfrm>
            <a:off x="2328255" y="3519750"/>
            <a:ext cx="2435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>
                <a:solidFill>
                  <a:schemeClr val="accent1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299ED-4EB1-EAC7-AF00-E1A890FC6612}"/>
              </a:ext>
            </a:extLst>
          </p:cNvPr>
          <p:cNvSpPr txBox="1"/>
          <p:nvPr/>
        </p:nvSpPr>
        <p:spPr>
          <a:xfrm>
            <a:off x="1271946" y="2219381"/>
            <a:ext cx="23531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is wasted searching for accurate study material online. By covering websites. </a:t>
            </a:r>
            <a:endParaRPr lang="en-IN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28F60A-6574-B6B4-B00E-782F74889BF7}"/>
              </a:ext>
            </a:extLst>
          </p:cNvPr>
          <p:cNvSpPr txBox="1"/>
          <p:nvPr/>
        </p:nvSpPr>
        <p:spPr>
          <a:xfrm>
            <a:off x="4899756" y="1710268"/>
            <a:ext cx="23531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Language barriers make learning harder for non-English medium students..</a:t>
            </a:r>
            <a:endParaRPr lang="en-IN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22E1BA-4355-A85B-67F6-06EC6164263C}"/>
              </a:ext>
            </a:extLst>
          </p:cNvPr>
          <p:cNvSpPr txBox="1"/>
          <p:nvPr/>
        </p:nvSpPr>
        <p:spPr>
          <a:xfrm>
            <a:off x="8592338" y="2289117"/>
            <a:ext cx="32866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guidance and less availability of study materials for competitive exams</a:t>
            </a:r>
            <a:endParaRPr lang="en-IN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4B7A12-190B-5751-9C60-4F1017857E1E}"/>
              </a:ext>
            </a:extLst>
          </p:cNvPr>
          <p:cNvSpPr txBox="1"/>
          <p:nvPr/>
        </p:nvSpPr>
        <p:spPr>
          <a:xfrm>
            <a:off x="9760181" y="3762318"/>
            <a:ext cx="23531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Scholarship and Government schemes guidance for various categories.</a:t>
            </a:r>
            <a:endParaRPr lang="en-IN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C5EE0-B209-FA5D-4ED7-A8009530AF82}"/>
              </a:ext>
            </a:extLst>
          </p:cNvPr>
          <p:cNvSpPr txBox="1"/>
          <p:nvPr/>
        </p:nvSpPr>
        <p:spPr>
          <a:xfrm>
            <a:off x="9865534" y="5473181"/>
            <a:ext cx="235316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Immediate access to expert guidance when doubts arise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6025E7-FE5F-1DAB-C45D-1FFDFDE1EA48}"/>
              </a:ext>
            </a:extLst>
          </p:cNvPr>
          <p:cNvSpPr txBox="1"/>
          <p:nvPr/>
        </p:nvSpPr>
        <p:spPr>
          <a:xfrm>
            <a:off x="3560334" y="2048043"/>
            <a:ext cx="1627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>
                <a:solidFill>
                  <a:schemeClr val="accent1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8B40D6-0964-79C7-57BD-EB4AC5C538C6}"/>
              </a:ext>
            </a:extLst>
          </p:cNvPr>
          <p:cNvSpPr txBox="1"/>
          <p:nvPr/>
        </p:nvSpPr>
        <p:spPr>
          <a:xfrm>
            <a:off x="9230501" y="3622105"/>
            <a:ext cx="1627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>
                <a:solidFill>
                  <a:schemeClr val="accent1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B36304-0E21-F79A-3FAB-4313CD72A75F}"/>
              </a:ext>
            </a:extLst>
          </p:cNvPr>
          <p:cNvSpPr txBox="1"/>
          <p:nvPr/>
        </p:nvSpPr>
        <p:spPr>
          <a:xfrm>
            <a:off x="7968105" y="2048043"/>
            <a:ext cx="1694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>
                <a:solidFill>
                  <a:schemeClr val="accent1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837533-6A37-7F3D-46D9-D9E03184595F}"/>
              </a:ext>
            </a:extLst>
          </p:cNvPr>
          <p:cNvSpPr txBox="1"/>
          <p:nvPr/>
        </p:nvSpPr>
        <p:spPr>
          <a:xfrm>
            <a:off x="5783798" y="690208"/>
            <a:ext cx="1627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>
                <a:solidFill>
                  <a:schemeClr val="accent1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8FFE3F-8876-014C-5971-0939910F7F17}"/>
              </a:ext>
            </a:extLst>
          </p:cNvPr>
          <p:cNvSpPr txBox="1"/>
          <p:nvPr/>
        </p:nvSpPr>
        <p:spPr>
          <a:xfrm>
            <a:off x="9389413" y="5341304"/>
            <a:ext cx="1745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>
                <a:solidFill>
                  <a:schemeClr val="accent1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8915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958AD-0185-5304-4F1F-8E612E11F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3BF6754-8336-4505-A572-CDDA5686F6B1}"/>
              </a:ext>
            </a:extLst>
          </p:cNvPr>
          <p:cNvSpPr/>
          <p:nvPr/>
        </p:nvSpPr>
        <p:spPr>
          <a:xfrm rot="5400000">
            <a:off x="5082044" y="1329226"/>
            <a:ext cx="1851024" cy="1807403"/>
          </a:xfrm>
          <a:custGeom>
            <a:avLst/>
            <a:gdLst>
              <a:gd name="connsiteX0" fmla="*/ 390008 w 2340000"/>
              <a:gd name="connsiteY0" fmla="*/ 0 h 2332033"/>
              <a:gd name="connsiteX1" fmla="*/ 2340000 w 2340000"/>
              <a:gd name="connsiteY1" fmla="*/ 0 h 2332033"/>
              <a:gd name="connsiteX2" fmla="*/ 2340000 w 2340000"/>
              <a:gd name="connsiteY2" fmla="*/ 2927 h 2332033"/>
              <a:gd name="connsiteX3" fmla="*/ 0 w 2340000"/>
              <a:gd name="connsiteY3" fmla="*/ 2332033 h 2332033"/>
              <a:gd name="connsiteX4" fmla="*/ 0 w 2340000"/>
              <a:gd name="connsiteY4" fmla="*/ 390008 h 2332033"/>
              <a:gd name="connsiteX5" fmla="*/ 390008 w 2340000"/>
              <a:gd name="connsiteY5" fmla="*/ 0 h 23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0000" h="2332033">
                <a:moveTo>
                  <a:pt x="390008" y="0"/>
                </a:moveTo>
                <a:lnTo>
                  <a:pt x="2340000" y="0"/>
                </a:lnTo>
                <a:lnTo>
                  <a:pt x="2340000" y="2927"/>
                </a:lnTo>
                <a:lnTo>
                  <a:pt x="0" y="2332033"/>
                </a:lnTo>
                <a:lnTo>
                  <a:pt x="0" y="390008"/>
                </a:lnTo>
                <a:cubicBezTo>
                  <a:pt x="0" y="174613"/>
                  <a:pt x="174613" y="0"/>
                  <a:pt x="390008" y="0"/>
                </a:cubicBezTo>
                <a:close/>
              </a:path>
            </a:pathLst>
          </a:custGeom>
          <a:solidFill>
            <a:srgbClr val="026464"/>
          </a:solidFill>
          <a:ln>
            <a:noFill/>
          </a:ln>
          <a:effectLst>
            <a:outerShdw blurRad="508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0AEF70D-AACF-F7AD-71A9-52C9C4D6A657}"/>
              </a:ext>
            </a:extLst>
          </p:cNvPr>
          <p:cNvSpPr/>
          <p:nvPr/>
        </p:nvSpPr>
        <p:spPr>
          <a:xfrm rot="8100000">
            <a:off x="5904711" y="1781117"/>
            <a:ext cx="1813578" cy="1844721"/>
          </a:xfrm>
          <a:custGeom>
            <a:avLst/>
            <a:gdLst>
              <a:gd name="connsiteX0" fmla="*/ 390008 w 2340000"/>
              <a:gd name="connsiteY0" fmla="*/ 0 h 2332033"/>
              <a:gd name="connsiteX1" fmla="*/ 2340000 w 2340000"/>
              <a:gd name="connsiteY1" fmla="*/ 0 h 2332033"/>
              <a:gd name="connsiteX2" fmla="*/ 2340000 w 2340000"/>
              <a:gd name="connsiteY2" fmla="*/ 2927 h 2332033"/>
              <a:gd name="connsiteX3" fmla="*/ 0 w 2340000"/>
              <a:gd name="connsiteY3" fmla="*/ 2332033 h 2332033"/>
              <a:gd name="connsiteX4" fmla="*/ 0 w 2340000"/>
              <a:gd name="connsiteY4" fmla="*/ 390008 h 2332033"/>
              <a:gd name="connsiteX5" fmla="*/ 390008 w 2340000"/>
              <a:gd name="connsiteY5" fmla="*/ 0 h 23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0000" h="2332033">
                <a:moveTo>
                  <a:pt x="390008" y="0"/>
                </a:moveTo>
                <a:lnTo>
                  <a:pt x="2340000" y="0"/>
                </a:lnTo>
                <a:lnTo>
                  <a:pt x="2340000" y="2927"/>
                </a:lnTo>
                <a:lnTo>
                  <a:pt x="0" y="2332033"/>
                </a:lnTo>
                <a:lnTo>
                  <a:pt x="0" y="390008"/>
                </a:lnTo>
                <a:cubicBezTo>
                  <a:pt x="0" y="174613"/>
                  <a:pt x="174613" y="0"/>
                  <a:pt x="390008" y="0"/>
                </a:cubicBezTo>
                <a:close/>
              </a:path>
            </a:pathLst>
          </a:custGeom>
          <a:solidFill>
            <a:srgbClr val="037D7D"/>
          </a:solidFill>
          <a:ln>
            <a:noFill/>
          </a:ln>
          <a:effectLst>
            <a:outerShdw blurRad="508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E5499C7-E159-0037-8D4A-3C94D22005F4}"/>
              </a:ext>
            </a:extLst>
          </p:cNvPr>
          <p:cNvSpPr/>
          <p:nvPr/>
        </p:nvSpPr>
        <p:spPr>
          <a:xfrm rot="10800000">
            <a:off x="6144752" y="2703477"/>
            <a:ext cx="1813578" cy="1844721"/>
          </a:xfrm>
          <a:custGeom>
            <a:avLst/>
            <a:gdLst>
              <a:gd name="connsiteX0" fmla="*/ 390008 w 2340000"/>
              <a:gd name="connsiteY0" fmla="*/ 0 h 2332033"/>
              <a:gd name="connsiteX1" fmla="*/ 2340000 w 2340000"/>
              <a:gd name="connsiteY1" fmla="*/ 0 h 2332033"/>
              <a:gd name="connsiteX2" fmla="*/ 2340000 w 2340000"/>
              <a:gd name="connsiteY2" fmla="*/ 2927 h 2332033"/>
              <a:gd name="connsiteX3" fmla="*/ 0 w 2340000"/>
              <a:gd name="connsiteY3" fmla="*/ 2332033 h 2332033"/>
              <a:gd name="connsiteX4" fmla="*/ 0 w 2340000"/>
              <a:gd name="connsiteY4" fmla="*/ 390008 h 2332033"/>
              <a:gd name="connsiteX5" fmla="*/ 390008 w 2340000"/>
              <a:gd name="connsiteY5" fmla="*/ 0 h 23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0000" h="2332033">
                <a:moveTo>
                  <a:pt x="390008" y="0"/>
                </a:moveTo>
                <a:lnTo>
                  <a:pt x="2340000" y="0"/>
                </a:lnTo>
                <a:lnTo>
                  <a:pt x="2340000" y="2927"/>
                </a:lnTo>
                <a:lnTo>
                  <a:pt x="0" y="2332033"/>
                </a:lnTo>
                <a:lnTo>
                  <a:pt x="0" y="390008"/>
                </a:lnTo>
                <a:cubicBezTo>
                  <a:pt x="0" y="174613"/>
                  <a:pt x="174613" y="0"/>
                  <a:pt x="390008" y="0"/>
                </a:cubicBezTo>
                <a:close/>
              </a:path>
            </a:pathLst>
          </a:custGeom>
          <a:solidFill>
            <a:srgbClr val="039696"/>
          </a:solidFill>
          <a:ln>
            <a:noFill/>
          </a:ln>
          <a:effectLst>
            <a:outerShdw blurRad="508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B6AF13-A8E8-5B1E-2DB6-266744DA9035}"/>
              </a:ext>
            </a:extLst>
          </p:cNvPr>
          <p:cNvSpPr/>
          <p:nvPr/>
        </p:nvSpPr>
        <p:spPr>
          <a:xfrm rot="13467881">
            <a:off x="5679942" y="3542643"/>
            <a:ext cx="1813578" cy="1844721"/>
          </a:xfrm>
          <a:custGeom>
            <a:avLst/>
            <a:gdLst>
              <a:gd name="connsiteX0" fmla="*/ 390008 w 2340000"/>
              <a:gd name="connsiteY0" fmla="*/ 0 h 2332033"/>
              <a:gd name="connsiteX1" fmla="*/ 2340000 w 2340000"/>
              <a:gd name="connsiteY1" fmla="*/ 0 h 2332033"/>
              <a:gd name="connsiteX2" fmla="*/ 2340000 w 2340000"/>
              <a:gd name="connsiteY2" fmla="*/ 2927 h 2332033"/>
              <a:gd name="connsiteX3" fmla="*/ 0 w 2340000"/>
              <a:gd name="connsiteY3" fmla="*/ 2332033 h 2332033"/>
              <a:gd name="connsiteX4" fmla="*/ 0 w 2340000"/>
              <a:gd name="connsiteY4" fmla="*/ 390008 h 2332033"/>
              <a:gd name="connsiteX5" fmla="*/ 390008 w 2340000"/>
              <a:gd name="connsiteY5" fmla="*/ 0 h 23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0000" h="2332033">
                <a:moveTo>
                  <a:pt x="390008" y="0"/>
                </a:moveTo>
                <a:lnTo>
                  <a:pt x="2340000" y="0"/>
                </a:lnTo>
                <a:lnTo>
                  <a:pt x="2340000" y="2927"/>
                </a:lnTo>
                <a:lnTo>
                  <a:pt x="0" y="2332033"/>
                </a:lnTo>
                <a:lnTo>
                  <a:pt x="0" y="390008"/>
                </a:lnTo>
                <a:cubicBezTo>
                  <a:pt x="0" y="174613"/>
                  <a:pt x="174613" y="0"/>
                  <a:pt x="390008" y="0"/>
                </a:cubicBezTo>
                <a:close/>
              </a:path>
            </a:pathLst>
          </a:custGeom>
          <a:solidFill>
            <a:srgbClr val="04AFAF"/>
          </a:solidFill>
          <a:ln>
            <a:noFill/>
          </a:ln>
          <a:effectLst>
            <a:outerShdw blurRad="508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D8CB97-0734-F823-AF89-A5CCC1069166}"/>
              </a:ext>
            </a:extLst>
          </p:cNvPr>
          <p:cNvSpPr/>
          <p:nvPr/>
        </p:nvSpPr>
        <p:spPr>
          <a:xfrm rot="16200000">
            <a:off x="4757518" y="3812743"/>
            <a:ext cx="1851024" cy="1807403"/>
          </a:xfrm>
          <a:custGeom>
            <a:avLst/>
            <a:gdLst>
              <a:gd name="connsiteX0" fmla="*/ 390008 w 2340000"/>
              <a:gd name="connsiteY0" fmla="*/ 0 h 2332033"/>
              <a:gd name="connsiteX1" fmla="*/ 2340000 w 2340000"/>
              <a:gd name="connsiteY1" fmla="*/ 0 h 2332033"/>
              <a:gd name="connsiteX2" fmla="*/ 2340000 w 2340000"/>
              <a:gd name="connsiteY2" fmla="*/ 2927 h 2332033"/>
              <a:gd name="connsiteX3" fmla="*/ 0 w 2340000"/>
              <a:gd name="connsiteY3" fmla="*/ 2332033 h 2332033"/>
              <a:gd name="connsiteX4" fmla="*/ 0 w 2340000"/>
              <a:gd name="connsiteY4" fmla="*/ 390008 h 2332033"/>
              <a:gd name="connsiteX5" fmla="*/ 390008 w 2340000"/>
              <a:gd name="connsiteY5" fmla="*/ 0 h 23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0000" h="2332033">
                <a:moveTo>
                  <a:pt x="390008" y="0"/>
                </a:moveTo>
                <a:lnTo>
                  <a:pt x="2340000" y="0"/>
                </a:lnTo>
                <a:lnTo>
                  <a:pt x="2340000" y="2927"/>
                </a:lnTo>
                <a:lnTo>
                  <a:pt x="0" y="2332033"/>
                </a:lnTo>
                <a:lnTo>
                  <a:pt x="0" y="390008"/>
                </a:lnTo>
                <a:cubicBezTo>
                  <a:pt x="0" y="174613"/>
                  <a:pt x="174613" y="0"/>
                  <a:pt x="390008" y="0"/>
                </a:cubicBezTo>
                <a:close/>
              </a:path>
            </a:pathLst>
          </a:custGeom>
          <a:solidFill>
            <a:srgbClr val="04C8C8"/>
          </a:solidFill>
          <a:ln>
            <a:noFill/>
          </a:ln>
          <a:effectLst>
            <a:outerShdw blurRad="508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1D10C3-3900-0384-CFBD-D88E64B5E6EB}"/>
              </a:ext>
            </a:extLst>
          </p:cNvPr>
          <p:cNvSpPr/>
          <p:nvPr/>
        </p:nvSpPr>
        <p:spPr>
          <a:xfrm rot="18861831">
            <a:off x="3903357" y="3294196"/>
            <a:ext cx="1851024" cy="1807403"/>
          </a:xfrm>
          <a:custGeom>
            <a:avLst/>
            <a:gdLst>
              <a:gd name="connsiteX0" fmla="*/ 390008 w 2340000"/>
              <a:gd name="connsiteY0" fmla="*/ 0 h 2332033"/>
              <a:gd name="connsiteX1" fmla="*/ 2340000 w 2340000"/>
              <a:gd name="connsiteY1" fmla="*/ 0 h 2332033"/>
              <a:gd name="connsiteX2" fmla="*/ 2340000 w 2340000"/>
              <a:gd name="connsiteY2" fmla="*/ 2927 h 2332033"/>
              <a:gd name="connsiteX3" fmla="*/ 0 w 2340000"/>
              <a:gd name="connsiteY3" fmla="*/ 2332033 h 2332033"/>
              <a:gd name="connsiteX4" fmla="*/ 0 w 2340000"/>
              <a:gd name="connsiteY4" fmla="*/ 390008 h 2332033"/>
              <a:gd name="connsiteX5" fmla="*/ 390008 w 2340000"/>
              <a:gd name="connsiteY5" fmla="*/ 0 h 23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0000" h="2332033">
                <a:moveTo>
                  <a:pt x="390008" y="0"/>
                </a:moveTo>
                <a:lnTo>
                  <a:pt x="2340000" y="0"/>
                </a:lnTo>
                <a:lnTo>
                  <a:pt x="2340000" y="2927"/>
                </a:lnTo>
                <a:lnTo>
                  <a:pt x="0" y="2332033"/>
                </a:lnTo>
                <a:lnTo>
                  <a:pt x="0" y="390008"/>
                </a:lnTo>
                <a:cubicBezTo>
                  <a:pt x="0" y="174613"/>
                  <a:pt x="174613" y="0"/>
                  <a:pt x="390008" y="0"/>
                </a:cubicBezTo>
                <a:close/>
              </a:path>
            </a:pathLst>
          </a:custGeom>
          <a:solidFill>
            <a:srgbClr val="05E1E1"/>
          </a:solidFill>
          <a:ln>
            <a:noFill/>
          </a:ln>
          <a:effectLst>
            <a:outerShdw blurRad="508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5DD295-C71A-2BE4-9257-B8ED1F69E3C5}"/>
              </a:ext>
            </a:extLst>
          </p:cNvPr>
          <p:cNvSpPr/>
          <p:nvPr/>
        </p:nvSpPr>
        <p:spPr>
          <a:xfrm>
            <a:off x="3668852" y="2353175"/>
            <a:ext cx="1813578" cy="1844721"/>
          </a:xfrm>
          <a:custGeom>
            <a:avLst/>
            <a:gdLst>
              <a:gd name="connsiteX0" fmla="*/ 390008 w 2340000"/>
              <a:gd name="connsiteY0" fmla="*/ 0 h 2332033"/>
              <a:gd name="connsiteX1" fmla="*/ 2340000 w 2340000"/>
              <a:gd name="connsiteY1" fmla="*/ 0 h 2332033"/>
              <a:gd name="connsiteX2" fmla="*/ 2340000 w 2340000"/>
              <a:gd name="connsiteY2" fmla="*/ 2927 h 2332033"/>
              <a:gd name="connsiteX3" fmla="*/ 0 w 2340000"/>
              <a:gd name="connsiteY3" fmla="*/ 2332033 h 2332033"/>
              <a:gd name="connsiteX4" fmla="*/ 0 w 2340000"/>
              <a:gd name="connsiteY4" fmla="*/ 390008 h 2332033"/>
              <a:gd name="connsiteX5" fmla="*/ 390008 w 2340000"/>
              <a:gd name="connsiteY5" fmla="*/ 0 h 23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0000" h="2332033">
                <a:moveTo>
                  <a:pt x="390008" y="0"/>
                </a:moveTo>
                <a:lnTo>
                  <a:pt x="2340000" y="0"/>
                </a:lnTo>
                <a:lnTo>
                  <a:pt x="2340000" y="2927"/>
                </a:lnTo>
                <a:lnTo>
                  <a:pt x="0" y="2332033"/>
                </a:lnTo>
                <a:lnTo>
                  <a:pt x="0" y="390008"/>
                </a:lnTo>
                <a:cubicBezTo>
                  <a:pt x="0" y="174613"/>
                  <a:pt x="174613" y="0"/>
                  <a:pt x="390008" y="0"/>
                </a:cubicBezTo>
                <a:close/>
              </a:path>
            </a:pathLst>
          </a:custGeom>
          <a:solidFill>
            <a:srgbClr val="06FAFB"/>
          </a:solidFill>
          <a:ln>
            <a:noFill/>
          </a:ln>
          <a:effectLst>
            <a:outerShdw blurRad="508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A992A-DC87-3074-2C4F-F7C5B4377180}"/>
              </a:ext>
            </a:extLst>
          </p:cNvPr>
          <p:cNvSpPr txBox="1"/>
          <p:nvPr/>
        </p:nvSpPr>
        <p:spPr>
          <a:xfrm>
            <a:off x="3036000" y="2346909"/>
            <a:ext cx="1057939" cy="93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>
                <a:solidFill>
                  <a:schemeClr val="bg1"/>
                </a:solidFill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72CE21-ABA9-83EB-9790-E12AE4307B5D}"/>
              </a:ext>
            </a:extLst>
          </p:cNvPr>
          <p:cNvSpPr txBox="1"/>
          <p:nvPr/>
        </p:nvSpPr>
        <p:spPr>
          <a:xfrm>
            <a:off x="3249935" y="4297268"/>
            <a:ext cx="1057939" cy="93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>
                <a:solidFill>
                  <a:schemeClr val="bg1"/>
                </a:solidFill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AFB588-E516-C2BA-B6F3-2A999E06CAF2}"/>
              </a:ext>
            </a:extLst>
          </p:cNvPr>
          <p:cNvSpPr txBox="1"/>
          <p:nvPr/>
        </p:nvSpPr>
        <p:spPr>
          <a:xfrm>
            <a:off x="4828867" y="5556966"/>
            <a:ext cx="1057939" cy="93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>
                <a:solidFill>
                  <a:schemeClr val="bg1"/>
                </a:solidFill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3224CF-FCCF-ECEC-0A67-65E219AC28CD}"/>
              </a:ext>
            </a:extLst>
          </p:cNvPr>
          <p:cNvSpPr txBox="1"/>
          <p:nvPr/>
        </p:nvSpPr>
        <p:spPr>
          <a:xfrm>
            <a:off x="7174848" y="4873178"/>
            <a:ext cx="1057939" cy="93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>
                <a:solidFill>
                  <a:schemeClr val="bg1"/>
                </a:solidFill>
                <a:latin typeface="Arial Narrow" panose="020B0606020202030204" pitchFamily="34" charset="0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3D3E3-48EF-2DD9-99D5-C5D745942F5C}"/>
              </a:ext>
            </a:extLst>
          </p:cNvPr>
          <p:cNvSpPr txBox="1"/>
          <p:nvPr/>
        </p:nvSpPr>
        <p:spPr>
          <a:xfrm>
            <a:off x="8098060" y="3460821"/>
            <a:ext cx="1057939" cy="93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>
                <a:solidFill>
                  <a:schemeClr val="bg1"/>
                </a:solidFill>
                <a:latin typeface="Arial Narrow" panose="020B0606020202030204" pitchFamily="34" charset="0"/>
              </a:rPr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0C70C-9B32-1A1A-1EBC-785DF08796DF}"/>
              </a:ext>
            </a:extLst>
          </p:cNvPr>
          <p:cNvSpPr txBox="1"/>
          <p:nvPr/>
        </p:nvSpPr>
        <p:spPr>
          <a:xfrm>
            <a:off x="7859793" y="1518805"/>
            <a:ext cx="1057939" cy="93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>
                <a:solidFill>
                  <a:schemeClr val="bg1"/>
                </a:solidFill>
                <a:latin typeface="Arial Narrow" panose="020B0606020202030204" pitchFamily="34" charset="0"/>
              </a:rPr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A5AC3B-F1E8-816A-EFA7-42ED8A5FD171}"/>
              </a:ext>
            </a:extLst>
          </p:cNvPr>
          <p:cNvSpPr txBox="1"/>
          <p:nvPr/>
        </p:nvSpPr>
        <p:spPr>
          <a:xfrm>
            <a:off x="5047928" y="102751"/>
            <a:ext cx="11138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>
                <a:solidFill>
                  <a:schemeClr val="bg1"/>
                </a:solidFill>
                <a:latin typeface="Arial Narrow" panose="020B0606020202030204" pitchFamily="34" charset="0"/>
              </a:rPr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41C7B-A92A-6FE2-A45D-825E129AEA7A}"/>
              </a:ext>
            </a:extLst>
          </p:cNvPr>
          <p:cNvSpPr txBox="1"/>
          <p:nvPr/>
        </p:nvSpPr>
        <p:spPr>
          <a:xfrm>
            <a:off x="4980950" y="2690906"/>
            <a:ext cx="1660616" cy="167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210ACB-530D-F04B-19BD-E7A50E785FF2}"/>
              </a:ext>
            </a:extLst>
          </p:cNvPr>
          <p:cNvSpPr txBox="1"/>
          <p:nvPr/>
        </p:nvSpPr>
        <p:spPr>
          <a:xfrm>
            <a:off x="4980950" y="2690906"/>
            <a:ext cx="1660616" cy="167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F458FB-CD42-E489-3AE4-E96AE0A2CB74}"/>
              </a:ext>
            </a:extLst>
          </p:cNvPr>
          <p:cNvSpPr txBox="1"/>
          <p:nvPr/>
        </p:nvSpPr>
        <p:spPr>
          <a:xfrm>
            <a:off x="467454" y="2481386"/>
            <a:ext cx="25863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Smart AI Guidance – </a:t>
            </a:r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Simplifies complex concepts for college students.</a:t>
            </a:r>
          </a:p>
          <a:p>
            <a:pPr algn="l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ABF9E1-AEC1-B5D4-C10E-4E60A286FA42}"/>
              </a:ext>
            </a:extLst>
          </p:cNvPr>
          <p:cNvSpPr txBox="1"/>
          <p:nvPr/>
        </p:nvSpPr>
        <p:spPr>
          <a:xfrm>
            <a:off x="880527" y="4465003"/>
            <a:ext cx="23467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Digital Access </a:t>
            </a:r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– Brings quality teachers, notes &amp; resources to rural learners.</a:t>
            </a:r>
          </a:p>
          <a:p>
            <a:pPr algn="l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891471-6EC4-B77E-C1E8-554D3EE4384E}"/>
              </a:ext>
            </a:extLst>
          </p:cNvPr>
          <p:cNvSpPr txBox="1"/>
          <p:nvPr/>
        </p:nvSpPr>
        <p:spPr>
          <a:xfrm>
            <a:off x="5293485" y="5641957"/>
            <a:ext cx="193525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Central Hub – </a:t>
            </a:r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Saves time with all study material in one platform.</a:t>
            </a:r>
          </a:p>
          <a:p>
            <a:pPr algn="l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E4088-8949-5B16-1D7F-838B09335C0C}"/>
              </a:ext>
            </a:extLst>
          </p:cNvPr>
          <p:cNvSpPr txBox="1"/>
          <p:nvPr/>
        </p:nvSpPr>
        <p:spPr>
          <a:xfrm>
            <a:off x="7693355" y="4980895"/>
            <a:ext cx="260225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Bilingual Support</a:t>
            </a:r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 – Breaks language barriers for non-English learners.</a:t>
            </a:r>
          </a:p>
          <a:p>
            <a:pPr algn="l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4D919D-D561-EB91-AF1E-7B2AE95FAFC9}"/>
              </a:ext>
            </a:extLst>
          </p:cNvPr>
          <p:cNvSpPr txBox="1"/>
          <p:nvPr/>
        </p:nvSpPr>
        <p:spPr>
          <a:xfrm>
            <a:off x="8585598" y="3583862"/>
            <a:ext cx="287005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Exam Ready Tools </a:t>
            </a:r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– Offers mocks, PYQs &amp; expert guidance for competitive exams.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726BC-FEE0-62F2-4AEC-063C0062DE60}"/>
              </a:ext>
            </a:extLst>
          </p:cNvPr>
          <p:cNvSpPr txBox="1"/>
          <p:nvPr/>
        </p:nvSpPr>
        <p:spPr>
          <a:xfrm>
            <a:off x="8344593" y="1706163"/>
            <a:ext cx="287005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Scholarship Info –</a:t>
            </a:r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 Easy access to schemes &amp; opportunities for all categories.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3EBCD8-A621-9F64-A497-DDC7926A3716}"/>
              </a:ext>
            </a:extLst>
          </p:cNvPr>
          <p:cNvSpPr txBox="1"/>
          <p:nvPr/>
        </p:nvSpPr>
        <p:spPr>
          <a:xfrm>
            <a:off x="5482430" y="168277"/>
            <a:ext cx="3306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Instant Doubt-Solve –</a:t>
            </a:r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 24×7 expert/AI assistance whenever needed.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C55FAE-D682-C83D-010F-7AED8018B696}"/>
              </a:ext>
            </a:extLst>
          </p:cNvPr>
          <p:cNvSpPr txBox="1"/>
          <p:nvPr/>
        </p:nvSpPr>
        <p:spPr>
          <a:xfrm>
            <a:off x="293411" y="7510"/>
            <a:ext cx="43297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b="1" u="sng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Proposed solutions</a:t>
            </a:r>
          </a:p>
        </p:txBody>
      </p:sp>
    </p:spTree>
    <p:extLst>
      <p:ext uri="{BB962C8B-B14F-4D97-AF65-F5344CB8AC3E}">
        <p14:creationId xmlns:p14="http://schemas.microsoft.com/office/powerpoint/2010/main" val="136112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12" grpId="0"/>
      <p:bldP spid="13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D2E27F6-A474-1FFB-C637-481BA89CDA7B}"/>
              </a:ext>
            </a:extLst>
          </p:cNvPr>
          <p:cNvSpPr/>
          <p:nvPr/>
        </p:nvSpPr>
        <p:spPr>
          <a:xfrm>
            <a:off x="6249577" y="738296"/>
            <a:ext cx="2688008" cy="2540867"/>
          </a:xfrm>
          <a:custGeom>
            <a:avLst/>
            <a:gdLst>
              <a:gd name="connsiteX0" fmla="*/ 0 w 2688008"/>
              <a:gd name="connsiteY0" fmla="*/ 0 h 2540867"/>
              <a:gd name="connsiteX1" fmla="*/ 219751 w 2688008"/>
              <a:gd name="connsiteY1" fmla="*/ 10502 h 2540867"/>
              <a:gd name="connsiteX2" fmla="*/ 2677088 w 2688008"/>
              <a:gd name="connsiteY2" fmla="*/ 2336197 h 2540867"/>
              <a:gd name="connsiteX3" fmla="*/ 2688008 w 2688008"/>
              <a:gd name="connsiteY3" fmla="*/ 2540867 h 2540867"/>
              <a:gd name="connsiteX4" fmla="*/ 1387117 w 2688008"/>
              <a:gd name="connsiteY4" fmla="*/ 2540867 h 2540867"/>
              <a:gd name="connsiteX5" fmla="*/ 0 w 2688008"/>
              <a:gd name="connsiteY5" fmla="*/ 1119566 h 2540867"/>
              <a:gd name="connsiteX6" fmla="*/ 0 w 2688008"/>
              <a:gd name="connsiteY6" fmla="*/ 0 h 254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8008" h="2540867">
                <a:moveTo>
                  <a:pt x="0" y="0"/>
                </a:moveTo>
                <a:lnTo>
                  <a:pt x="219751" y="10502"/>
                </a:lnTo>
                <a:cubicBezTo>
                  <a:pt x="1515435" y="135037"/>
                  <a:pt x="2545504" y="1109924"/>
                  <a:pt x="2677088" y="2336197"/>
                </a:cubicBezTo>
                <a:lnTo>
                  <a:pt x="2688008" y="2540867"/>
                </a:lnTo>
                <a:lnTo>
                  <a:pt x="1387117" y="2540867"/>
                </a:lnTo>
                <a:lnTo>
                  <a:pt x="0" y="1119566"/>
                </a:lnTo>
                <a:lnTo>
                  <a:pt x="0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  <a:effectLst>
            <a:outerShdw blurRad="508000" dist="38100" dir="8100000" sx="104000" sy="104000" algn="tr" rotWithShape="0">
              <a:schemeClr val="bg1">
                <a:alpha val="40000"/>
              </a:scheme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effectLst>
                <a:outerShdw blurRad="2540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7844603-1931-1A89-3BC4-61EE4A7028F9}"/>
              </a:ext>
            </a:extLst>
          </p:cNvPr>
          <p:cNvSpPr/>
          <p:nvPr/>
        </p:nvSpPr>
        <p:spPr>
          <a:xfrm>
            <a:off x="3355698" y="733828"/>
            <a:ext cx="2688007" cy="2540867"/>
          </a:xfrm>
          <a:custGeom>
            <a:avLst/>
            <a:gdLst>
              <a:gd name="connsiteX0" fmla="*/ 2688007 w 2688007"/>
              <a:gd name="connsiteY0" fmla="*/ 0 h 2540867"/>
              <a:gd name="connsiteX1" fmla="*/ 2688007 w 2688007"/>
              <a:gd name="connsiteY1" fmla="*/ 1153750 h 2540867"/>
              <a:gd name="connsiteX2" fmla="*/ 1266706 w 2688007"/>
              <a:gd name="connsiteY2" fmla="*/ 2540867 h 2540867"/>
              <a:gd name="connsiteX3" fmla="*/ 0 w 2688007"/>
              <a:gd name="connsiteY3" fmla="*/ 2540867 h 2540867"/>
              <a:gd name="connsiteX4" fmla="*/ 10920 w 2688007"/>
              <a:gd name="connsiteY4" fmla="*/ 2336197 h 2540867"/>
              <a:gd name="connsiteX5" fmla="*/ 2468257 w 2688007"/>
              <a:gd name="connsiteY5" fmla="*/ 10502 h 2540867"/>
              <a:gd name="connsiteX6" fmla="*/ 2688007 w 2688007"/>
              <a:gd name="connsiteY6" fmla="*/ 0 h 254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8007" h="2540867">
                <a:moveTo>
                  <a:pt x="2688007" y="0"/>
                </a:moveTo>
                <a:lnTo>
                  <a:pt x="2688007" y="1153750"/>
                </a:lnTo>
                <a:lnTo>
                  <a:pt x="1266706" y="2540867"/>
                </a:lnTo>
                <a:lnTo>
                  <a:pt x="0" y="2540867"/>
                </a:lnTo>
                <a:lnTo>
                  <a:pt x="10920" y="2336197"/>
                </a:lnTo>
                <a:cubicBezTo>
                  <a:pt x="142504" y="1109924"/>
                  <a:pt x="1172573" y="135037"/>
                  <a:pt x="2468257" y="10502"/>
                </a:cubicBezTo>
                <a:lnTo>
                  <a:pt x="2688007" y="0"/>
                </a:lnTo>
                <a:close/>
              </a:path>
            </a:pathLst>
          </a:custGeom>
          <a:solidFill>
            <a:srgbClr val="09F9FF"/>
          </a:solidFill>
          <a:ln>
            <a:noFill/>
          </a:ln>
          <a:effectLst>
            <a:outerShdw blurRad="508000" dist="38100" dir="8100000" sx="104000" sy="104000" algn="tr" rotWithShape="0">
              <a:schemeClr val="bg1">
                <a:alpha val="40000"/>
              </a:scheme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254000" algn="l" rotWithShape="0">
                  <a:prstClr val="black">
                    <a:alpha val="40000"/>
                  </a:prst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7DA6AA9-71B0-35BA-B5AC-4367A201D10C}"/>
              </a:ext>
            </a:extLst>
          </p:cNvPr>
          <p:cNvSpPr/>
          <p:nvPr/>
        </p:nvSpPr>
        <p:spPr>
          <a:xfrm>
            <a:off x="3372396" y="3429000"/>
            <a:ext cx="2688007" cy="2540868"/>
          </a:xfrm>
          <a:custGeom>
            <a:avLst/>
            <a:gdLst>
              <a:gd name="connsiteX0" fmla="*/ 0 w 2688007"/>
              <a:gd name="connsiteY0" fmla="*/ 0 h 2540868"/>
              <a:gd name="connsiteX1" fmla="*/ 1300890 w 2688007"/>
              <a:gd name="connsiteY1" fmla="*/ 0 h 2540868"/>
              <a:gd name="connsiteX2" fmla="*/ 2688007 w 2688007"/>
              <a:gd name="connsiteY2" fmla="*/ 1421301 h 2540868"/>
              <a:gd name="connsiteX3" fmla="*/ 2688007 w 2688007"/>
              <a:gd name="connsiteY3" fmla="*/ 2540868 h 2540868"/>
              <a:gd name="connsiteX4" fmla="*/ 2468257 w 2688007"/>
              <a:gd name="connsiteY4" fmla="*/ 2530366 h 2540868"/>
              <a:gd name="connsiteX5" fmla="*/ 10920 w 2688007"/>
              <a:gd name="connsiteY5" fmla="*/ 204671 h 2540868"/>
              <a:gd name="connsiteX6" fmla="*/ 0 w 2688007"/>
              <a:gd name="connsiteY6" fmla="*/ 0 h 254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8007" h="2540868">
                <a:moveTo>
                  <a:pt x="0" y="0"/>
                </a:moveTo>
                <a:lnTo>
                  <a:pt x="1300890" y="0"/>
                </a:lnTo>
                <a:lnTo>
                  <a:pt x="2688007" y="1421301"/>
                </a:lnTo>
                <a:lnTo>
                  <a:pt x="2688007" y="2540868"/>
                </a:lnTo>
                <a:lnTo>
                  <a:pt x="2468257" y="2530366"/>
                </a:lnTo>
                <a:cubicBezTo>
                  <a:pt x="1172573" y="2405831"/>
                  <a:pt x="142504" y="1430945"/>
                  <a:pt x="10920" y="20467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38100" dir="8100000" sx="104000" sy="104000" algn="tr" rotWithShape="0">
              <a:schemeClr val="bg1">
                <a:alpha val="40000"/>
              </a:scheme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bg1"/>
              </a:solidFill>
              <a:effectLst>
                <a:outerShdw blurRad="2540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0E648A5-676A-9439-4F25-D1B20022D3C9}"/>
              </a:ext>
            </a:extLst>
          </p:cNvPr>
          <p:cNvSpPr/>
          <p:nvPr/>
        </p:nvSpPr>
        <p:spPr>
          <a:xfrm>
            <a:off x="6249577" y="3457613"/>
            <a:ext cx="2688008" cy="2540868"/>
          </a:xfrm>
          <a:custGeom>
            <a:avLst/>
            <a:gdLst>
              <a:gd name="connsiteX0" fmla="*/ 1421301 w 2688008"/>
              <a:gd name="connsiteY0" fmla="*/ 0 h 2540868"/>
              <a:gd name="connsiteX1" fmla="*/ 2688008 w 2688008"/>
              <a:gd name="connsiteY1" fmla="*/ 0 h 2540868"/>
              <a:gd name="connsiteX2" fmla="*/ 2677088 w 2688008"/>
              <a:gd name="connsiteY2" fmla="*/ 204671 h 2540868"/>
              <a:gd name="connsiteX3" fmla="*/ 219751 w 2688008"/>
              <a:gd name="connsiteY3" fmla="*/ 2530366 h 2540868"/>
              <a:gd name="connsiteX4" fmla="*/ 0 w 2688008"/>
              <a:gd name="connsiteY4" fmla="*/ 2540868 h 2540868"/>
              <a:gd name="connsiteX5" fmla="*/ 0 w 2688008"/>
              <a:gd name="connsiteY5" fmla="*/ 1387117 h 2540868"/>
              <a:gd name="connsiteX6" fmla="*/ 1421301 w 2688008"/>
              <a:gd name="connsiteY6" fmla="*/ 0 h 254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8008" h="2540868">
                <a:moveTo>
                  <a:pt x="1421301" y="0"/>
                </a:moveTo>
                <a:lnTo>
                  <a:pt x="2688008" y="0"/>
                </a:lnTo>
                <a:lnTo>
                  <a:pt x="2677088" y="204671"/>
                </a:lnTo>
                <a:cubicBezTo>
                  <a:pt x="2545504" y="1430945"/>
                  <a:pt x="1515435" y="2405831"/>
                  <a:pt x="219751" y="2530366"/>
                </a:cubicBezTo>
                <a:lnTo>
                  <a:pt x="0" y="2540868"/>
                </a:lnTo>
                <a:lnTo>
                  <a:pt x="0" y="1387117"/>
                </a:lnTo>
                <a:lnTo>
                  <a:pt x="1421301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0" dist="38100" dir="8100000" sx="104000" sy="104000" algn="tr" rotWithShape="0">
              <a:schemeClr val="bg1">
                <a:alpha val="40000"/>
              </a:scheme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effectLst>
                <a:outerShdw blurRad="2540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88C5F3-A46E-3C1A-AF34-61A2A44E4B1C}"/>
              </a:ext>
            </a:extLst>
          </p:cNvPr>
          <p:cNvSpPr txBox="1"/>
          <p:nvPr/>
        </p:nvSpPr>
        <p:spPr>
          <a:xfrm>
            <a:off x="292811" y="595447"/>
            <a:ext cx="1716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>
                <a:solidFill>
                  <a:schemeClr val="bg1"/>
                </a:solidFill>
                <a:effectLst>
                  <a:outerShdw blurRad="254000" algn="l" rotWithShape="0">
                    <a:prstClr val="black">
                      <a:alpha val="40000"/>
                    </a:prstClr>
                  </a:outerShdw>
                </a:effectLst>
                <a:latin typeface="Aptos Display" panose="020B0004020202020204" pitchFamily="34" charset="0"/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AD39BE-CEB9-97C0-9079-55AF61376752}"/>
              </a:ext>
            </a:extLst>
          </p:cNvPr>
          <p:cNvSpPr txBox="1"/>
          <p:nvPr/>
        </p:nvSpPr>
        <p:spPr>
          <a:xfrm>
            <a:off x="11333543" y="4099267"/>
            <a:ext cx="1716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>
                <a:solidFill>
                  <a:schemeClr val="bg1"/>
                </a:solidFill>
                <a:effectLst>
                  <a:outerShdw blurRad="254000" algn="l" rotWithShape="0">
                    <a:prstClr val="black">
                      <a:alpha val="40000"/>
                    </a:prstClr>
                  </a:outerShdw>
                </a:effectLst>
                <a:latin typeface="Aptos Display" panose="020B0004020202020204" pitchFamily="34" charset="0"/>
              </a:rPr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19C39F-F1B8-CBE1-CCD8-99D32F3977B8}"/>
              </a:ext>
            </a:extLst>
          </p:cNvPr>
          <p:cNvSpPr txBox="1"/>
          <p:nvPr/>
        </p:nvSpPr>
        <p:spPr>
          <a:xfrm>
            <a:off x="11333542" y="595448"/>
            <a:ext cx="1716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>
                <a:solidFill>
                  <a:schemeClr val="bg1"/>
                </a:solidFill>
                <a:effectLst>
                  <a:outerShdw blurRad="254000" algn="l" rotWithShape="0">
                    <a:prstClr val="black">
                      <a:alpha val="40000"/>
                    </a:prstClr>
                  </a:outerShdw>
                </a:effectLst>
                <a:latin typeface="Aptos Display" panose="020B0004020202020204" pitchFamily="34" charset="0"/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9324D7-6094-D78C-74F7-4F4B8553CBC4}"/>
              </a:ext>
            </a:extLst>
          </p:cNvPr>
          <p:cNvSpPr txBox="1"/>
          <p:nvPr/>
        </p:nvSpPr>
        <p:spPr>
          <a:xfrm>
            <a:off x="225693" y="4099266"/>
            <a:ext cx="1716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>
                <a:solidFill>
                  <a:schemeClr val="bg1"/>
                </a:solidFill>
                <a:effectLst>
                  <a:outerShdw blurRad="254000" algn="l" rotWithShape="0">
                    <a:prstClr val="black">
                      <a:alpha val="40000"/>
                    </a:prstClr>
                  </a:outerShdw>
                </a:effectLst>
                <a:latin typeface="Aptos Display" panose="020B0004020202020204" pitchFamily="34" charset="0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25408F-B86E-FDF5-D183-058CDFC9310A}"/>
              </a:ext>
            </a:extLst>
          </p:cNvPr>
          <p:cNvSpPr txBox="1"/>
          <p:nvPr/>
        </p:nvSpPr>
        <p:spPr>
          <a:xfrm>
            <a:off x="782255" y="4238262"/>
            <a:ext cx="2688007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4000" algn="l" rotWithShape="0">
                    <a:prstClr val="black">
                      <a:alpha val="40000"/>
                    </a:prstClr>
                  </a:outerShdw>
                </a:effectLst>
                <a:latin typeface="Arial Narrow"/>
              </a:rPr>
              <a:t>Career Guidance and vacancies </a:t>
            </a:r>
            <a:endParaRPr lang="en-IN" sz="24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4000" algn="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n-IN" sz="1600">
                <a:solidFill>
                  <a:schemeClr val="bg1"/>
                </a:solidFill>
                <a:effectLst>
                  <a:outerShdw blurRad="2540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AI-powered career guidance for smart, personalized choices.</a:t>
            </a:r>
          </a:p>
          <a:p>
            <a:endParaRPr lang="en-IN" sz="2400" b="1">
              <a:solidFill>
                <a:schemeClr val="bg1"/>
              </a:solidFill>
              <a:effectLst>
                <a:outerShdw blurRad="2540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B26D556-707A-9A84-A9BE-D8616D019967}"/>
              </a:ext>
            </a:extLst>
          </p:cNvPr>
          <p:cNvSpPr txBox="1"/>
          <p:nvPr/>
        </p:nvSpPr>
        <p:spPr>
          <a:xfrm>
            <a:off x="8721738" y="738296"/>
            <a:ext cx="268800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40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Progress Report /</a:t>
            </a:r>
          </a:p>
          <a:p>
            <a:pPr algn="r"/>
            <a:r>
              <a:rPr lang="en-IN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40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Time table maker</a:t>
            </a:r>
          </a:p>
          <a:p>
            <a:pPr algn="r"/>
            <a:r>
              <a:rPr lang="en-IN" sz="1600">
                <a:solidFill>
                  <a:schemeClr val="bg1"/>
                </a:solidFill>
                <a:effectLst>
                  <a:outerShdw blurRad="2540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AI-powered tool for generating detailed progress reports and creating smart, personalized timetables.</a:t>
            </a:r>
          </a:p>
          <a:p>
            <a:pPr algn="r"/>
            <a:endParaRPr lang="en-IN" sz="2400" b="1">
              <a:solidFill>
                <a:schemeClr val="bg1"/>
              </a:solidFill>
              <a:effectLst>
                <a:outerShdw blurRad="2540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EB3406-20EF-4D42-AB58-FDFA6F8263DA}"/>
              </a:ext>
            </a:extLst>
          </p:cNvPr>
          <p:cNvSpPr txBox="1"/>
          <p:nvPr/>
        </p:nvSpPr>
        <p:spPr>
          <a:xfrm>
            <a:off x="797360" y="738296"/>
            <a:ext cx="2559932" cy="30162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4000" algn="l" rotWithShape="0">
                    <a:prstClr val="black">
                      <a:alpha val="40000"/>
                    </a:prstClr>
                  </a:outerShdw>
                </a:effectLst>
                <a:latin typeface="Arial Narrow"/>
              </a:rPr>
              <a:t>Everything about competitive exam </a:t>
            </a:r>
            <a:endParaRPr lang="en-IN" sz="24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4000" algn="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n-IN" sz="1600">
                <a:solidFill>
                  <a:schemeClr val="bg1"/>
                </a:solidFill>
                <a:effectLst>
                  <a:outerShdw blurRad="2540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Abadi" panose="02000000000000000000" pitchFamily="2" charset="0"/>
                <a:cs typeface="Arial" panose="020B0604020202020204" pitchFamily="34" charset="0"/>
              </a:rPr>
              <a:t>AI-driven platform providing everything about competitive exams – from syllabus and study plans to practice tests and progress tracking.</a:t>
            </a:r>
          </a:p>
          <a:p>
            <a:endParaRPr lang="en-IN" sz="2800" b="1">
              <a:solidFill>
                <a:schemeClr val="bg1"/>
              </a:solidFill>
              <a:effectLst>
                <a:outerShdw blurRad="2540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IN">
              <a:solidFill>
                <a:schemeClr val="bg1"/>
              </a:solidFill>
              <a:effectLst>
                <a:outerShdw blurRad="2540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41DCE-579A-0443-840D-3D148F0D2170}"/>
              </a:ext>
            </a:extLst>
          </p:cNvPr>
          <p:cNvSpPr txBox="1"/>
          <p:nvPr/>
        </p:nvSpPr>
        <p:spPr>
          <a:xfrm>
            <a:off x="8544233" y="4238262"/>
            <a:ext cx="2865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40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24/7 availability instant doubt solving</a:t>
            </a:r>
            <a:r>
              <a:rPr lang="en-IN" sz="24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2540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IN" sz="2400" b="1">
                <a:solidFill>
                  <a:schemeClr val="bg1"/>
                </a:solidFill>
                <a:effectLst>
                  <a:outerShdw blurRad="2540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 </a:t>
            </a:r>
          </a:p>
          <a:p>
            <a:pPr algn="r"/>
            <a:r>
              <a:rPr lang="en-IN" sz="1600">
                <a:solidFill>
                  <a:schemeClr val="bg1"/>
                </a:solidFill>
                <a:effectLst>
                  <a:outerShdw blurRad="254000" algn="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24/7</a:t>
            </a:r>
            <a:r>
              <a:rPr lang="en-IN" sz="1600">
                <a:solidFill>
                  <a:schemeClr val="bg1"/>
                </a:solidFill>
                <a:effectLst>
                  <a:outerShdw blurRad="2540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AI assistant for instant doubt solving and continuous learning</a:t>
            </a:r>
            <a:r>
              <a:rPr lang="en-IN" sz="1600">
                <a:solidFill>
                  <a:schemeClr val="bg1"/>
                </a:solidFill>
                <a:effectLst>
                  <a:outerShdw blurRad="254000" algn="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C8449-6535-37A5-9008-AB4BE4B66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629" y="404329"/>
            <a:ext cx="1861042" cy="3307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6F54-4FE1-D072-D87B-D751E6C4F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13" y="3994445"/>
            <a:ext cx="1861042" cy="11015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57337A-AB97-7FC9-E7A5-095DDC30A7EC}"/>
              </a:ext>
            </a:extLst>
          </p:cNvPr>
          <p:cNvSpPr txBox="1"/>
          <p:nvPr/>
        </p:nvSpPr>
        <p:spPr>
          <a:xfrm>
            <a:off x="5173901" y="3120390"/>
            <a:ext cx="2196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bg1"/>
                </a:solidFill>
                <a:effectLst>
                  <a:outerShdw blurRad="2540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F97771-1F25-37B7-B3E5-15F856914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1684" y="1575457"/>
            <a:ext cx="774946" cy="7749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0DCFE1D-89CE-FA2A-B655-A3D0FE23B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21" y="3866028"/>
            <a:ext cx="1304093" cy="130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7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6" grpId="0" animBg="1"/>
      <p:bldP spid="30" grpId="0" animBg="1"/>
      <p:bldP spid="28" grpId="0" animBg="1"/>
      <p:bldP spid="48" grpId="0"/>
      <p:bldP spid="49" grpId="0"/>
      <p:bldP spid="50" grpId="0"/>
      <p:bldP spid="51" grpId="0"/>
      <p:bldP spid="52" grpId="0"/>
      <p:bldP spid="53" grpId="0"/>
      <p:bldP spid="3" grpId="0"/>
      <p:bldP spid="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C395161E-7C6B-5A2E-7098-C238B6BC4A46}"/>
              </a:ext>
            </a:extLst>
          </p:cNvPr>
          <p:cNvGrpSpPr/>
          <p:nvPr/>
        </p:nvGrpSpPr>
        <p:grpSpPr>
          <a:xfrm>
            <a:off x="1141968" y="-876300"/>
            <a:ext cx="9034421" cy="8547613"/>
            <a:chOff x="1141968" y="-876300"/>
            <a:chExt cx="9034421" cy="8558489"/>
          </a:xfrm>
          <a:effectLst>
            <a:outerShdw blurRad="127000" dist="38100" dir="10800000" algn="r" rotWithShape="0">
              <a:schemeClr val="bg1">
                <a:alpha val="50000"/>
              </a:schemeClr>
            </a:outerShdw>
          </a:effectLst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55CB75B-2B21-9EEA-975E-C603FBB79D9B}"/>
                </a:ext>
              </a:extLst>
            </p:cNvPr>
            <p:cNvGrpSpPr/>
            <p:nvPr/>
          </p:nvGrpSpPr>
          <p:grpSpPr>
            <a:xfrm>
              <a:off x="2597769" y="2322650"/>
              <a:ext cx="1752109" cy="1629696"/>
              <a:chOff x="2597769" y="2322650"/>
              <a:chExt cx="1752109" cy="1629696"/>
            </a:xfr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D1882A0-D912-92D1-034B-FE6F1D5F08FD}"/>
                  </a:ext>
                </a:extLst>
              </p:cNvPr>
              <p:cNvGrpSpPr/>
              <p:nvPr/>
            </p:nvGrpSpPr>
            <p:grpSpPr>
              <a:xfrm>
                <a:off x="2597769" y="2322650"/>
                <a:ext cx="1752108" cy="1629696"/>
                <a:chOff x="2597769" y="2322650"/>
                <a:chExt cx="1752108" cy="1629696"/>
              </a:xfrm>
              <a:grpFill/>
            </p:grpSpPr>
            <p:sp>
              <p:nvSpPr>
                <p:cNvPr id="6" name="Block Arc 5">
                  <a:extLst>
                    <a:ext uri="{FF2B5EF4-FFF2-40B4-BE49-F238E27FC236}">
                      <a16:creationId xmlns:a16="http://schemas.microsoft.com/office/drawing/2014/main" id="{3B9FB2E2-5D0E-53D3-036A-2786549E1D6B}"/>
                    </a:ext>
                  </a:extLst>
                </p:cNvPr>
                <p:cNvSpPr/>
                <p:nvPr/>
              </p:nvSpPr>
              <p:spPr>
                <a:xfrm rot="10800000">
                  <a:off x="2597769" y="2322650"/>
                  <a:ext cx="1752108" cy="1629696"/>
                </a:xfrm>
                <a:prstGeom prst="blockArc">
                  <a:avLst>
                    <a:gd name="adj1" fmla="val 10800000"/>
                    <a:gd name="adj2" fmla="val 10394"/>
                    <a:gd name="adj3" fmla="val 1811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8FF50BA-F224-11F8-80A9-EB4F326667CB}"/>
                    </a:ext>
                  </a:extLst>
                </p:cNvPr>
                <p:cNvGrpSpPr/>
                <p:nvPr/>
              </p:nvGrpSpPr>
              <p:grpSpPr>
                <a:xfrm>
                  <a:off x="2597769" y="2345055"/>
                  <a:ext cx="296306" cy="821698"/>
                  <a:chOff x="1141969" y="2363184"/>
                  <a:chExt cx="296306" cy="5246983"/>
                </a:xfrm>
                <a:grpFill/>
              </p:grpSpPr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F14B178F-B932-01A5-9E95-7F603CE63842}"/>
                      </a:ext>
                    </a:extLst>
                  </p:cNvPr>
                  <p:cNvSpPr/>
                  <p:nvPr/>
                </p:nvSpPr>
                <p:spPr>
                  <a:xfrm>
                    <a:off x="1141969" y="2363184"/>
                    <a:ext cx="296306" cy="5060171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00ACB17B-75C6-0470-9BE4-CDA4ABDFE5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04304" y="2363184"/>
                    <a:ext cx="0" cy="5246983"/>
                  </a:xfrm>
                  <a:prstGeom prst="line">
                    <a:avLst/>
                  </a:prstGeom>
                  <a:grpFill/>
                  <a:ln w="28575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42597BD-99DC-31DD-6145-3408E60CE88D}"/>
                  </a:ext>
                </a:extLst>
              </p:cNvPr>
              <p:cNvSpPr/>
              <p:nvPr/>
            </p:nvSpPr>
            <p:spPr>
              <a:xfrm>
                <a:off x="4053572" y="2400301"/>
                <a:ext cx="296306" cy="737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9882DFE-C38F-159E-250B-0F7FE9332C5F}"/>
                </a:ext>
              </a:extLst>
            </p:cNvPr>
            <p:cNvGrpSpPr/>
            <p:nvPr/>
          </p:nvGrpSpPr>
          <p:grpSpPr>
            <a:xfrm>
              <a:off x="4053569" y="1592115"/>
              <a:ext cx="1752108" cy="2644605"/>
              <a:chOff x="4053569" y="1592115"/>
              <a:chExt cx="1752108" cy="2644605"/>
            </a:xfr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1"/>
            </a:gradFill>
          </p:grpSpPr>
          <p:sp>
            <p:nvSpPr>
              <p:cNvPr id="9" name="Block Arc 8">
                <a:extLst>
                  <a:ext uri="{FF2B5EF4-FFF2-40B4-BE49-F238E27FC236}">
                    <a16:creationId xmlns:a16="http://schemas.microsoft.com/office/drawing/2014/main" id="{86DE9A60-CEBC-19C0-3321-EA3A2BCA8344}"/>
                  </a:ext>
                </a:extLst>
              </p:cNvPr>
              <p:cNvSpPr/>
              <p:nvPr/>
            </p:nvSpPr>
            <p:spPr>
              <a:xfrm>
                <a:off x="4053569" y="1592115"/>
                <a:ext cx="1752108" cy="1629696"/>
              </a:xfrm>
              <a:prstGeom prst="blockArc">
                <a:avLst>
                  <a:gd name="adj1" fmla="val 10800000"/>
                  <a:gd name="adj2" fmla="val 21599118"/>
                  <a:gd name="adj3" fmla="val 181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87DFB48-37BD-0C45-C734-A0DE8A783855}"/>
                  </a:ext>
                </a:extLst>
              </p:cNvPr>
              <p:cNvSpPr/>
              <p:nvPr/>
            </p:nvSpPr>
            <p:spPr>
              <a:xfrm>
                <a:off x="5509461" y="2400302"/>
                <a:ext cx="296216" cy="183641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279B7B97-3E10-540E-7C9C-EC5F41B5FA4E}"/>
                </a:ext>
              </a:extLst>
            </p:cNvPr>
            <p:cNvSpPr/>
            <p:nvPr/>
          </p:nvSpPr>
          <p:spPr>
            <a:xfrm rot="10800000">
              <a:off x="2761660" y="2449488"/>
              <a:ext cx="1440591" cy="1376020"/>
            </a:xfrm>
            <a:prstGeom prst="arc">
              <a:avLst>
                <a:gd name="adj1" fmla="val 10701208"/>
                <a:gd name="adj2" fmla="val 21584311"/>
              </a:avLst>
            </a:prstGeom>
            <a:noFill/>
            <a:ln w="28575" cap="flat" cmpd="sng" algn="ctr">
              <a:solidFill>
                <a:schemeClr val="bg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C7BF445-EBA3-5CBA-DEA5-303B847CD158}"/>
                </a:ext>
              </a:extLst>
            </p:cNvPr>
            <p:cNvGrpSpPr/>
            <p:nvPr/>
          </p:nvGrpSpPr>
          <p:grpSpPr>
            <a:xfrm>
              <a:off x="5510271" y="2667000"/>
              <a:ext cx="1752108" cy="2311345"/>
              <a:chOff x="5510271" y="2667000"/>
              <a:chExt cx="1752108" cy="2311345"/>
            </a:xfrm>
            <a:gradFill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0" scaled="1"/>
            </a:gradFill>
          </p:grpSpPr>
          <p:sp>
            <p:nvSpPr>
              <p:cNvPr id="12" name="Block Arc 11">
                <a:extLst>
                  <a:ext uri="{FF2B5EF4-FFF2-40B4-BE49-F238E27FC236}">
                    <a16:creationId xmlns:a16="http://schemas.microsoft.com/office/drawing/2014/main" id="{00F44E9C-A93A-9773-838F-8AD5C251E3E7}"/>
                  </a:ext>
                </a:extLst>
              </p:cNvPr>
              <p:cNvSpPr/>
              <p:nvPr/>
            </p:nvSpPr>
            <p:spPr>
              <a:xfrm rot="10800000">
                <a:off x="5510271" y="3348649"/>
                <a:ext cx="1752108" cy="1629696"/>
              </a:xfrm>
              <a:prstGeom prst="blockArc">
                <a:avLst>
                  <a:gd name="adj1" fmla="val 10800000"/>
                  <a:gd name="adj2" fmla="val 21599118"/>
                  <a:gd name="adj3" fmla="val 181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609145A-C012-3602-5BDF-59E541E88B17}"/>
                  </a:ext>
                </a:extLst>
              </p:cNvPr>
              <p:cNvSpPr/>
              <p:nvPr/>
            </p:nvSpPr>
            <p:spPr>
              <a:xfrm>
                <a:off x="6965171" y="2667000"/>
                <a:ext cx="296216" cy="14992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B52D8021-E0D9-4BFF-2484-B4301C26C114}"/>
                </a:ext>
              </a:extLst>
            </p:cNvPr>
            <p:cNvSpPr/>
            <p:nvPr/>
          </p:nvSpPr>
          <p:spPr>
            <a:xfrm>
              <a:off x="4187541" y="1706660"/>
              <a:ext cx="1470510" cy="1376020"/>
            </a:xfrm>
            <a:prstGeom prst="arc">
              <a:avLst>
                <a:gd name="adj1" fmla="val 10724121"/>
                <a:gd name="adj2" fmla="val 401087"/>
              </a:avLst>
            </a:prstGeom>
            <a:noFill/>
            <a:ln w="28575" cap="flat" cmpd="sng" algn="ctr">
              <a:solidFill>
                <a:schemeClr val="bg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FE71CE4-3328-A894-B014-9BBEEB8471A2}"/>
                </a:ext>
              </a:extLst>
            </p:cNvPr>
            <p:cNvGrpSpPr/>
            <p:nvPr/>
          </p:nvGrpSpPr>
          <p:grpSpPr>
            <a:xfrm>
              <a:off x="6968571" y="1863932"/>
              <a:ext cx="1752108" cy="1629696"/>
              <a:chOff x="6968571" y="1863932"/>
              <a:chExt cx="1752108" cy="1629696"/>
            </a:xfrm>
            <a:gradFill flip="none" rotWithShape="1">
              <a:gsLst>
                <a:gs pos="0">
                  <a:srgbClr val="026464"/>
                </a:gs>
                <a:gs pos="100000">
                  <a:schemeClr val="accent3"/>
                </a:gs>
              </a:gsLst>
              <a:lin ang="0" scaled="1"/>
              <a:tileRect/>
            </a:gradFill>
          </p:grpSpPr>
          <p:sp>
            <p:nvSpPr>
              <p:cNvPr id="15" name="Block Arc 14">
                <a:extLst>
                  <a:ext uri="{FF2B5EF4-FFF2-40B4-BE49-F238E27FC236}">
                    <a16:creationId xmlns:a16="http://schemas.microsoft.com/office/drawing/2014/main" id="{E55246DC-24D2-ABC1-F77F-CEB6D234C2E1}"/>
                  </a:ext>
                </a:extLst>
              </p:cNvPr>
              <p:cNvSpPr/>
              <p:nvPr/>
            </p:nvSpPr>
            <p:spPr>
              <a:xfrm>
                <a:off x="6968571" y="1863932"/>
                <a:ext cx="1752108" cy="1629696"/>
              </a:xfrm>
              <a:prstGeom prst="blockArc">
                <a:avLst>
                  <a:gd name="adj1" fmla="val 10800000"/>
                  <a:gd name="adj2" fmla="val 21599118"/>
                  <a:gd name="adj3" fmla="val 181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B12341C-C7A4-659F-BA2F-6F8DBC1F5405}"/>
                  </a:ext>
                </a:extLst>
              </p:cNvPr>
              <p:cNvSpPr/>
              <p:nvPr/>
            </p:nvSpPr>
            <p:spPr>
              <a:xfrm>
                <a:off x="8425019" y="2671174"/>
                <a:ext cx="295660" cy="63590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F8195A6E-B95C-2D7A-6F0B-DE2C48E35E80}"/>
                </a:ext>
              </a:extLst>
            </p:cNvPr>
            <p:cNvSpPr/>
            <p:nvPr/>
          </p:nvSpPr>
          <p:spPr>
            <a:xfrm rot="10800000">
              <a:off x="5644243" y="3475487"/>
              <a:ext cx="1484164" cy="1376020"/>
            </a:xfrm>
            <a:prstGeom prst="arc">
              <a:avLst>
                <a:gd name="adj1" fmla="val 10724121"/>
                <a:gd name="adj2" fmla="val 401087"/>
              </a:avLst>
            </a:prstGeom>
            <a:noFill/>
            <a:ln w="28575" cap="flat" cmpd="sng" algn="ctr">
              <a:solidFill>
                <a:schemeClr val="bg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F3C8C7C-FBE3-7B73-ECE6-21A92ED7CC47}"/>
                </a:ext>
              </a:extLst>
            </p:cNvPr>
            <p:cNvGrpSpPr/>
            <p:nvPr/>
          </p:nvGrpSpPr>
          <p:grpSpPr>
            <a:xfrm>
              <a:off x="8424281" y="-876300"/>
              <a:ext cx="1752108" cy="4998228"/>
              <a:chOff x="8424281" y="-876300"/>
              <a:chExt cx="1752108" cy="4998228"/>
            </a:xfrm>
            <a:gradFill flip="none" rotWithShape="1">
              <a:gsLst>
                <a:gs pos="0">
                  <a:srgbClr val="06FAFB"/>
                </a:gs>
                <a:gs pos="100000">
                  <a:schemeClr val="accent3"/>
                </a:gs>
              </a:gsLst>
              <a:lin ang="10800000" scaled="1"/>
              <a:tileRect/>
            </a:gradFill>
          </p:grpSpPr>
          <p:sp>
            <p:nvSpPr>
              <p:cNvPr id="18" name="Block Arc 17">
                <a:extLst>
                  <a:ext uri="{FF2B5EF4-FFF2-40B4-BE49-F238E27FC236}">
                    <a16:creationId xmlns:a16="http://schemas.microsoft.com/office/drawing/2014/main" id="{446BC007-AF7D-D6E6-96DE-E3FC2C23721B}"/>
                  </a:ext>
                </a:extLst>
              </p:cNvPr>
              <p:cNvSpPr/>
              <p:nvPr/>
            </p:nvSpPr>
            <p:spPr>
              <a:xfrm rot="10800000">
                <a:off x="8424281" y="2492232"/>
                <a:ext cx="1752108" cy="1629696"/>
              </a:xfrm>
              <a:prstGeom prst="blockArc">
                <a:avLst>
                  <a:gd name="adj1" fmla="val 10800000"/>
                  <a:gd name="adj2" fmla="val 21599118"/>
                  <a:gd name="adj3" fmla="val 181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54F5DE5-C76D-B068-FDA9-62F17F47BEE9}"/>
                  </a:ext>
                </a:extLst>
              </p:cNvPr>
              <p:cNvSpPr/>
              <p:nvPr/>
            </p:nvSpPr>
            <p:spPr>
              <a:xfrm>
                <a:off x="9880173" y="-876300"/>
                <a:ext cx="296216" cy="41919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D7FED36D-18C0-5A9A-0D74-B1C922CA3B8E}"/>
                </a:ext>
              </a:extLst>
            </p:cNvPr>
            <p:cNvSpPr/>
            <p:nvPr/>
          </p:nvSpPr>
          <p:spPr>
            <a:xfrm>
              <a:off x="7102543" y="1990770"/>
              <a:ext cx="1484164" cy="1376020"/>
            </a:xfrm>
            <a:prstGeom prst="arc">
              <a:avLst>
                <a:gd name="adj1" fmla="val 10724121"/>
                <a:gd name="adj2" fmla="val 401087"/>
              </a:avLst>
            </a:prstGeom>
            <a:noFill/>
            <a:ln w="28575" cap="flat" cmpd="sng" algn="ctr">
              <a:solidFill>
                <a:schemeClr val="bg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82B4B12-1CC5-82E1-1834-EF9AAB41212D}"/>
                </a:ext>
              </a:extLst>
            </p:cNvPr>
            <p:cNvSpPr/>
            <p:nvPr/>
          </p:nvSpPr>
          <p:spPr>
            <a:xfrm rot="10800000">
              <a:off x="8572849" y="2533800"/>
              <a:ext cx="1469568" cy="1461289"/>
            </a:xfrm>
            <a:prstGeom prst="arc">
              <a:avLst>
                <a:gd name="adj1" fmla="val 10724121"/>
                <a:gd name="adj2" fmla="val 401087"/>
              </a:avLst>
            </a:prstGeom>
            <a:noFill/>
            <a:ln w="28575" cap="flat" cmpd="sng" algn="ctr">
              <a:solidFill>
                <a:schemeClr val="bg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341FE82-29B1-D0B8-364B-60596344AEC6}"/>
                </a:ext>
              </a:extLst>
            </p:cNvPr>
            <p:cNvGrpSpPr/>
            <p:nvPr/>
          </p:nvGrpSpPr>
          <p:grpSpPr>
            <a:xfrm>
              <a:off x="1141968" y="1548336"/>
              <a:ext cx="1752108" cy="5875019"/>
              <a:chOff x="1141968" y="1548336"/>
              <a:chExt cx="1752108" cy="5875019"/>
            </a:xfr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grpSpPr>
          <p:sp>
            <p:nvSpPr>
              <p:cNvPr id="2" name="Block Arc 1">
                <a:extLst>
                  <a:ext uri="{FF2B5EF4-FFF2-40B4-BE49-F238E27FC236}">
                    <a16:creationId xmlns:a16="http://schemas.microsoft.com/office/drawing/2014/main" id="{A06D4614-184B-94CD-2882-6660B0366A2E}"/>
                  </a:ext>
                </a:extLst>
              </p:cNvPr>
              <p:cNvSpPr/>
              <p:nvPr/>
            </p:nvSpPr>
            <p:spPr>
              <a:xfrm>
                <a:off x="1141968" y="1548336"/>
                <a:ext cx="1752108" cy="1629696"/>
              </a:xfrm>
              <a:prstGeom prst="blockArc">
                <a:avLst>
                  <a:gd name="adj1" fmla="val 10778952"/>
                  <a:gd name="adj2" fmla="val 21599115"/>
                  <a:gd name="adj3" fmla="val 182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1B7F34-4AAC-BA29-52C2-4E7B4CE61F4D}"/>
                  </a:ext>
                </a:extLst>
              </p:cNvPr>
              <p:cNvSpPr/>
              <p:nvPr/>
            </p:nvSpPr>
            <p:spPr>
              <a:xfrm>
                <a:off x="1141969" y="2363184"/>
                <a:ext cx="296306" cy="50601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0E6D5F4-A58D-7C26-DECD-7A6DEA450CBE}"/>
                </a:ext>
              </a:extLst>
            </p:cNvPr>
            <p:cNvSpPr/>
            <p:nvPr/>
          </p:nvSpPr>
          <p:spPr>
            <a:xfrm>
              <a:off x="1275940" y="1675174"/>
              <a:ext cx="1484164" cy="1376020"/>
            </a:xfrm>
            <a:prstGeom prst="arc">
              <a:avLst>
                <a:gd name="adj1" fmla="val 10691437"/>
                <a:gd name="adj2" fmla="val 401087"/>
              </a:avLst>
            </a:prstGeom>
            <a:noFill/>
            <a:ln w="28575" cap="flat" cmpd="sng" algn="ctr">
              <a:solidFill>
                <a:schemeClr val="bg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B91C8F-E1BA-A539-B5F8-C8DEF9A4E8CC}"/>
                </a:ext>
              </a:extLst>
            </p:cNvPr>
            <p:cNvCxnSpPr>
              <a:cxnSpLocks/>
            </p:cNvCxnSpPr>
            <p:nvPr/>
          </p:nvCxnSpPr>
          <p:spPr>
            <a:xfrm>
              <a:off x="1275940" y="2435205"/>
              <a:ext cx="0" cy="5246984"/>
            </a:xfrm>
            <a:prstGeom prst="line">
              <a:avLst/>
            </a:prstGeom>
            <a:ln w="28575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5744577-5FF3-D59E-C07C-11E3A6212CAE}"/>
                </a:ext>
              </a:extLst>
            </p:cNvPr>
            <p:cNvCxnSpPr>
              <a:cxnSpLocks/>
            </p:cNvCxnSpPr>
            <p:nvPr/>
          </p:nvCxnSpPr>
          <p:spPr>
            <a:xfrm>
              <a:off x="4187543" y="2478983"/>
              <a:ext cx="14708" cy="658515"/>
            </a:xfrm>
            <a:prstGeom prst="line">
              <a:avLst/>
            </a:prstGeom>
            <a:ln w="28575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263EF1D-B51C-4807-D99D-E832AB44B167}"/>
                </a:ext>
              </a:extLst>
            </p:cNvPr>
            <p:cNvCxnSpPr>
              <a:cxnSpLocks/>
            </p:cNvCxnSpPr>
            <p:nvPr/>
          </p:nvCxnSpPr>
          <p:spPr>
            <a:xfrm>
              <a:off x="5658051" y="2406776"/>
              <a:ext cx="0" cy="1829943"/>
            </a:xfrm>
            <a:prstGeom prst="line">
              <a:avLst/>
            </a:prstGeom>
            <a:ln w="28575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541038F-E85C-3627-8221-1EFBBA182947}"/>
                </a:ext>
              </a:extLst>
            </p:cNvPr>
            <p:cNvCxnSpPr>
              <a:cxnSpLocks/>
            </p:cNvCxnSpPr>
            <p:nvPr/>
          </p:nvCxnSpPr>
          <p:spPr>
            <a:xfrm>
              <a:off x="7102543" y="2796880"/>
              <a:ext cx="25864" cy="1376020"/>
            </a:xfrm>
            <a:prstGeom prst="line">
              <a:avLst/>
            </a:prstGeom>
            <a:ln w="28575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AC3450-B284-6FE2-F634-0E46D77B47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2849" y="2611464"/>
              <a:ext cx="13858" cy="707047"/>
            </a:xfrm>
            <a:prstGeom prst="line">
              <a:avLst/>
            </a:prstGeom>
            <a:ln w="28575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9FDDDE-3B61-1D5D-04F6-31CA921B1F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3409" y="-525120"/>
              <a:ext cx="12932" cy="3847442"/>
            </a:xfrm>
            <a:prstGeom prst="line">
              <a:avLst/>
            </a:prstGeom>
            <a:ln w="28575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B99DAF37-3B59-02DD-8BE5-53E1D68039DC}"/>
                </a:ext>
              </a:extLst>
            </p:cNvPr>
            <p:cNvSpPr/>
            <p:nvPr/>
          </p:nvSpPr>
          <p:spPr>
            <a:xfrm>
              <a:off x="1540327" y="1926670"/>
              <a:ext cx="936000" cy="936000"/>
            </a:xfrm>
            <a:prstGeom prst="flowChartConnector">
              <a:avLst/>
            </a:prstGeom>
            <a:gradFill flip="none" rotWithShape="1">
              <a:gsLst>
                <a:gs pos="0">
                  <a:schemeClr val="bg1"/>
                </a:gs>
                <a:gs pos="57000">
                  <a:schemeClr val="accent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25E017A-1152-60D2-8DDB-8D7655E2D39B}"/>
                </a:ext>
              </a:extLst>
            </p:cNvPr>
            <p:cNvSpPr/>
            <p:nvPr/>
          </p:nvSpPr>
          <p:spPr>
            <a:xfrm>
              <a:off x="2997464" y="2611464"/>
              <a:ext cx="936000" cy="936000"/>
            </a:xfrm>
            <a:prstGeom prst="flowChartConnector">
              <a:avLst/>
            </a:prstGeom>
            <a:gradFill flip="none" rotWithShape="1">
              <a:gsLst>
                <a:gs pos="0">
                  <a:schemeClr val="bg1"/>
                </a:gs>
                <a:gs pos="57000">
                  <a:schemeClr val="accent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BEFF2CDD-39EB-1111-AFB9-C98D0CE8691A}"/>
                </a:ext>
              </a:extLst>
            </p:cNvPr>
            <p:cNvSpPr/>
            <p:nvPr/>
          </p:nvSpPr>
          <p:spPr>
            <a:xfrm>
              <a:off x="4459923" y="1990770"/>
              <a:ext cx="936000" cy="936000"/>
            </a:xfrm>
            <a:prstGeom prst="flowChartConnector">
              <a:avLst/>
            </a:prstGeom>
            <a:gradFill flip="none" rotWithShape="1">
              <a:gsLst>
                <a:gs pos="0">
                  <a:schemeClr val="bg1"/>
                </a:gs>
                <a:gs pos="57000">
                  <a:schemeClr val="accent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4E98107E-B219-5E9F-4355-83989B7F0FC5}"/>
                </a:ext>
              </a:extLst>
            </p:cNvPr>
            <p:cNvSpPr/>
            <p:nvPr/>
          </p:nvSpPr>
          <p:spPr>
            <a:xfrm>
              <a:off x="5918324" y="3634569"/>
              <a:ext cx="936000" cy="936000"/>
            </a:xfrm>
            <a:prstGeom prst="flowChartConnector">
              <a:avLst/>
            </a:prstGeom>
            <a:gradFill flip="none" rotWithShape="1">
              <a:gsLst>
                <a:gs pos="0">
                  <a:schemeClr val="bg1"/>
                </a:gs>
                <a:gs pos="57000">
                  <a:schemeClr val="accent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A9A7B760-26BA-2319-25F4-101653EB7200}"/>
                </a:ext>
              </a:extLst>
            </p:cNvPr>
            <p:cNvSpPr/>
            <p:nvPr/>
          </p:nvSpPr>
          <p:spPr>
            <a:xfrm>
              <a:off x="7368233" y="2273276"/>
              <a:ext cx="936000" cy="936000"/>
            </a:xfrm>
            <a:prstGeom prst="flowChartConnector">
              <a:avLst/>
            </a:prstGeom>
            <a:gradFill flip="none" rotWithShape="1">
              <a:gsLst>
                <a:gs pos="0">
                  <a:schemeClr val="bg1"/>
                </a:gs>
                <a:gs pos="57000">
                  <a:schemeClr val="accent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5B19C2AD-F816-D245-1CFD-5EC2147CF06A}"/>
                </a:ext>
              </a:extLst>
            </p:cNvPr>
            <p:cNvSpPr/>
            <p:nvPr/>
          </p:nvSpPr>
          <p:spPr>
            <a:xfrm>
              <a:off x="8832426" y="2781349"/>
              <a:ext cx="936000" cy="936000"/>
            </a:xfrm>
            <a:prstGeom prst="flowChartConnector">
              <a:avLst/>
            </a:prstGeom>
            <a:gradFill flip="none" rotWithShape="1">
              <a:gsLst>
                <a:gs pos="0">
                  <a:schemeClr val="bg1"/>
                </a:gs>
                <a:gs pos="57000">
                  <a:schemeClr val="accent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108D051-6E61-3E30-D8CE-D74163F00422}"/>
              </a:ext>
            </a:extLst>
          </p:cNvPr>
          <p:cNvSpPr txBox="1"/>
          <p:nvPr/>
        </p:nvSpPr>
        <p:spPr>
          <a:xfrm>
            <a:off x="1719711" y="1997964"/>
            <a:ext cx="124817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FEE22FF-86DB-5EA0-726B-FA9B1B1D1071}"/>
              </a:ext>
            </a:extLst>
          </p:cNvPr>
          <p:cNvSpPr txBox="1"/>
          <p:nvPr/>
        </p:nvSpPr>
        <p:spPr>
          <a:xfrm>
            <a:off x="3199532" y="2659559"/>
            <a:ext cx="124817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99E1171-013D-31C5-3A2A-A047B3F56489}"/>
              </a:ext>
            </a:extLst>
          </p:cNvPr>
          <p:cNvSpPr txBox="1"/>
          <p:nvPr/>
        </p:nvSpPr>
        <p:spPr>
          <a:xfrm>
            <a:off x="4658093" y="2033351"/>
            <a:ext cx="124817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58553D8-DE8F-2F0B-4F0E-C6DFC128758F}"/>
              </a:ext>
            </a:extLst>
          </p:cNvPr>
          <p:cNvSpPr txBox="1"/>
          <p:nvPr/>
        </p:nvSpPr>
        <p:spPr>
          <a:xfrm>
            <a:off x="6126849" y="3717848"/>
            <a:ext cx="124817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N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7C5ECDF-E1AB-DD8F-717D-238B93E36F28}"/>
              </a:ext>
            </a:extLst>
          </p:cNvPr>
          <p:cNvSpPr txBox="1"/>
          <p:nvPr/>
        </p:nvSpPr>
        <p:spPr>
          <a:xfrm>
            <a:off x="7577214" y="2334449"/>
            <a:ext cx="124817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32620A3-FAF6-8D93-4DFD-CF9F68A9D3EC}"/>
              </a:ext>
            </a:extLst>
          </p:cNvPr>
          <p:cNvSpPr txBox="1"/>
          <p:nvPr/>
        </p:nvSpPr>
        <p:spPr>
          <a:xfrm>
            <a:off x="9034912" y="2862670"/>
            <a:ext cx="124817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3402B7-9549-6C9E-7368-02ABC974DCDA}"/>
              </a:ext>
            </a:extLst>
          </p:cNvPr>
          <p:cNvSpPr txBox="1"/>
          <p:nvPr/>
        </p:nvSpPr>
        <p:spPr>
          <a:xfrm>
            <a:off x="878915" y="367800"/>
            <a:ext cx="2944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Integrated MCP Learning – Seamless access to notes, PYQs &amp; mocks in one hub.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4FA55-1B14-953B-68A4-5E747A798DC7}"/>
              </a:ext>
            </a:extLst>
          </p:cNvPr>
          <p:cNvSpPr txBox="1"/>
          <p:nvPr/>
        </p:nvSpPr>
        <p:spPr>
          <a:xfrm>
            <a:off x="2527191" y="4102568"/>
            <a:ext cx="21225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Smart Progress Tracker – AI analytics to monitor growth &amp; weak areas.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44CD7-C7C4-F019-A149-22234C5D1AF2}"/>
              </a:ext>
            </a:extLst>
          </p:cNvPr>
          <p:cNvSpPr txBox="1"/>
          <p:nvPr/>
        </p:nvSpPr>
        <p:spPr>
          <a:xfrm>
            <a:off x="3986856" y="683222"/>
            <a:ext cx="2831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Personalized Timetable – Adaptive scheduling for effective prep.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391369-B2B5-DB07-F8F6-68D12F404A41}"/>
              </a:ext>
            </a:extLst>
          </p:cNvPr>
          <p:cNvSpPr txBox="1"/>
          <p:nvPr/>
        </p:nvSpPr>
        <p:spPr>
          <a:xfrm>
            <a:off x="5149849" y="5097560"/>
            <a:ext cx="27773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Mind Refresh Tools – Relaxation games &amp; activities to reduce stress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F8276-1480-23DF-FCA3-B11F8FB67006}"/>
              </a:ext>
            </a:extLst>
          </p:cNvPr>
          <p:cNvSpPr txBox="1"/>
          <p:nvPr/>
        </p:nvSpPr>
        <p:spPr>
          <a:xfrm>
            <a:off x="7083075" y="659480"/>
            <a:ext cx="275006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Bilingual Voice Chat – Instant AI mentor in English &amp; regional languages.</a:t>
            </a:r>
          </a:p>
          <a:p>
            <a:pPr algn="l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F27F1-AFD8-F212-166C-118D00FE7D42}"/>
              </a:ext>
            </a:extLst>
          </p:cNvPr>
          <p:cNvSpPr txBox="1"/>
          <p:nvPr/>
        </p:nvSpPr>
        <p:spPr>
          <a:xfrm>
            <a:off x="8424281" y="4280811"/>
            <a:ext cx="23244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Affordable &amp; Inclusive – Low-cost plans with scholarship guidance.</a:t>
            </a:r>
          </a:p>
          <a:p>
            <a:pPr algn="l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FFA8F2-3F90-A95B-1FB5-57114B1BB01B}"/>
              </a:ext>
            </a:extLst>
          </p:cNvPr>
          <p:cNvSpPr txBox="1"/>
          <p:nvPr/>
        </p:nvSpPr>
        <p:spPr>
          <a:xfrm>
            <a:off x="10394835" y="2791333"/>
            <a:ext cx="1580367" cy="9233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5400" b="1" u="sng">
                <a:solidFill>
                  <a:schemeClr val="accent3">
                    <a:lumMod val="60000"/>
                    <a:lumOff val="4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Usp</a:t>
            </a:r>
            <a:r>
              <a:rPr lang="en-US" b="1" u="sng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86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1" grpId="0"/>
      <p:bldP spid="14" grpId="0"/>
      <p:bldP spid="17" grpId="0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09D024-B586-2CB4-EB40-FEE0CC3DC6BB}"/>
              </a:ext>
            </a:extLst>
          </p:cNvPr>
          <p:cNvSpPr/>
          <p:nvPr/>
        </p:nvSpPr>
        <p:spPr>
          <a:xfrm>
            <a:off x="3076484" y="2985499"/>
            <a:ext cx="5831758" cy="10446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139700">
              <a:schemeClr val="bg1">
                <a:alpha val="18000"/>
              </a:schemeClr>
            </a:glow>
          </a:effectLst>
          <a:scene3d>
            <a:camera prst="orthographicFront"/>
            <a:lightRig rig="sof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Graphic 4" descr="Single gear with solid fill">
            <a:extLst>
              <a:ext uri="{FF2B5EF4-FFF2-40B4-BE49-F238E27FC236}">
                <a16:creationId xmlns:a16="http://schemas.microsoft.com/office/drawing/2014/main" id="{02957EF3-3586-79B6-FED2-9D4E64AD6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94852" y="2141153"/>
            <a:ext cx="2688606" cy="2733369"/>
          </a:xfrm>
          <a:prstGeom prst="rect">
            <a:avLst/>
          </a:prstGeom>
          <a:effectLst>
            <a:glow rad="139700">
              <a:schemeClr val="bg1">
                <a:alpha val="18000"/>
              </a:schemeClr>
            </a:glow>
            <a:outerShdw blurRad="165100" sx="101000" sy="101000" algn="ctr" rotWithShape="0">
              <a:prstClr val="black"/>
            </a:outerShdw>
          </a:effectLst>
        </p:spPr>
      </p:pic>
      <p:pic>
        <p:nvPicPr>
          <p:cNvPr id="19" name="Graphic 18" descr="Single gear with solid fill">
            <a:extLst>
              <a:ext uri="{FF2B5EF4-FFF2-40B4-BE49-F238E27FC236}">
                <a16:creationId xmlns:a16="http://schemas.microsoft.com/office/drawing/2014/main" id="{8AC25D67-E5D1-52A9-0C87-4FF1E7804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268" y="2141152"/>
            <a:ext cx="2688606" cy="2733369"/>
          </a:xfrm>
          <a:prstGeom prst="rect">
            <a:avLst/>
          </a:prstGeom>
          <a:effectLst>
            <a:glow rad="139700">
              <a:schemeClr val="bg1">
                <a:alpha val="18000"/>
              </a:schemeClr>
            </a:glow>
            <a:outerShdw blurRad="165100" sx="101000" sy="101000" algn="ctr" rotWithShape="0">
              <a:prstClr val="black"/>
            </a:outerShdw>
          </a:effectLst>
        </p:spPr>
      </p:pic>
      <p:sp>
        <p:nvSpPr>
          <p:cNvPr id="22" name="Hexagon 21">
            <a:extLst>
              <a:ext uri="{FF2B5EF4-FFF2-40B4-BE49-F238E27FC236}">
                <a16:creationId xmlns:a16="http://schemas.microsoft.com/office/drawing/2014/main" id="{35149A97-B3A4-B0F2-D8A5-FA06787EE1D9}"/>
              </a:ext>
            </a:extLst>
          </p:cNvPr>
          <p:cNvSpPr/>
          <p:nvPr/>
        </p:nvSpPr>
        <p:spPr>
          <a:xfrm>
            <a:off x="2330742" y="124189"/>
            <a:ext cx="2452716" cy="2147929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609600" dist="38100" dir="10800000" algn="r" rotWithShape="0">
              <a:schemeClr val="bg1">
                <a:alpha val="5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8CC73E29-FB9D-9185-1117-79DEAEAF19EC}"/>
              </a:ext>
            </a:extLst>
          </p:cNvPr>
          <p:cNvSpPr/>
          <p:nvPr/>
        </p:nvSpPr>
        <p:spPr>
          <a:xfrm>
            <a:off x="287575" y="1274762"/>
            <a:ext cx="2452716" cy="2147929"/>
          </a:xfrm>
          <a:prstGeom prst="hexagon">
            <a:avLst/>
          </a:prstGeom>
          <a:effectLst>
            <a:outerShdw blurRad="609600" dist="38100" dir="10800000" algn="r" rotWithShape="0">
              <a:schemeClr val="bg1">
                <a:alpha val="5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27FAB473-7850-CD20-E4B3-90256959960D}"/>
              </a:ext>
            </a:extLst>
          </p:cNvPr>
          <p:cNvSpPr/>
          <p:nvPr/>
        </p:nvSpPr>
        <p:spPr>
          <a:xfrm>
            <a:off x="287575" y="3592985"/>
            <a:ext cx="2452716" cy="2147929"/>
          </a:xfrm>
          <a:prstGeom prst="hexagon">
            <a:avLst/>
          </a:prstGeom>
          <a:solidFill>
            <a:srgbClr val="002060"/>
          </a:solidFill>
          <a:effectLst>
            <a:outerShdw blurRad="609600" dist="38100" dir="10800000" algn="r" rotWithShape="0">
              <a:schemeClr val="bg1">
                <a:alpha val="5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15BF5030-3F97-41FA-7FAD-986B42F08CFA}"/>
              </a:ext>
            </a:extLst>
          </p:cNvPr>
          <p:cNvSpPr/>
          <p:nvPr/>
        </p:nvSpPr>
        <p:spPr>
          <a:xfrm>
            <a:off x="2345526" y="4666949"/>
            <a:ext cx="2452716" cy="2147929"/>
          </a:xfrm>
          <a:prstGeom prst="hexagon">
            <a:avLst/>
          </a:prstGeom>
          <a:solidFill>
            <a:schemeClr val="bg1"/>
          </a:solidFill>
          <a:effectLst>
            <a:outerShdw blurRad="609600" dist="38100" dir="10800000" algn="r" rotWithShape="0">
              <a:schemeClr val="bg1">
                <a:alpha val="5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36FA3202-C735-6FE0-1AEA-327AFA631922}"/>
              </a:ext>
            </a:extLst>
          </p:cNvPr>
          <p:cNvSpPr/>
          <p:nvPr/>
        </p:nvSpPr>
        <p:spPr>
          <a:xfrm flipH="1">
            <a:off x="7114438" y="43121"/>
            <a:ext cx="2452717" cy="2147929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609600" dist="38100" dir="10800000" algn="r" rotWithShape="0">
              <a:schemeClr val="bg1">
                <a:alpha val="5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FFA04820-A343-C13F-964B-4D78DBA59F6B}"/>
              </a:ext>
            </a:extLst>
          </p:cNvPr>
          <p:cNvSpPr/>
          <p:nvPr/>
        </p:nvSpPr>
        <p:spPr>
          <a:xfrm flipH="1">
            <a:off x="9180046" y="1189615"/>
            <a:ext cx="2487790" cy="2147929"/>
          </a:xfrm>
          <a:prstGeom prst="hexagon">
            <a:avLst/>
          </a:prstGeom>
          <a:effectLst>
            <a:outerShdw blurRad="609600" dist="38100" dir="10800000" algn="r" rotWithShape="0">
              <a:schemeClr val="bg1">
                <a:alpha val="5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EC53727E-AADA-3707-F032-067382F3D986}"/>
              </a:ext>
            </a:extLst>
          </p:cNvPr>
          <p:cNvSpPr/>
          <p:nvPr/>
        </p:nvSpPr>
        <p:spPr>
          <a:xfrm flipH="1">
            <a:off x="9215120" y="3497678"/>
            <a:ext cx="2452716" cy="2147929"/>
          </a:xfrm>
          <a:prstGeom prst="hexagon">
            <a:avLst/>
          </a:prstGeom>
          <a:solidFill>
            <a:srgbClr val="002060"/>
          </a:solidFill>
          <a:effectLst>
            <a:outerShdw blurRad="609600" dist="38100" dir="10800000" algn="r" rotWithShape="0">
              <a:schemeClr val="bg1">
                <a:alpha val="5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633DFCE3-D75C-D3BE-0FCA-343B5E7D3BDA}"/>
              </a:ext>
            </a:extLst>
          </p:cNvPr>
          <p:cNvSpPr/>
          <p:nvPr/>
        </p:nvSpPr>
        <p:spPr>
          <a:xfrm flipH="1">
            <a:off x="7076594" y="4666949"/>
            <a:ext cx="2528404" cy="2147929"/>
          </a:xfrm>
          <a:prstGeom prst="hexagon">
            <a:avLst/>
          </a:prstGeom>
          <a:solidFill>
            <a:schemeClr val="bg1"/>
          </a:solidFill>
          <a:effectLst>
            <a:outerShdw blurRad="609600" dist="38100" dir="10800000" algn="r" rotWithShape="0">
              <a:schemeClr val="bg1">
                <a:alpha val="5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3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D62E6C36-9451-93B0-2B7E-B47794AF7ADA}"/>
              </a:ext>
            </a:extLst>
          </p:cNvPr>
          <p:cNvSpPr/>
          <p:nvPr/>
        </p:nvSpPr>
        <p:spPr>
          <a:xfrm>
            <a:off x="7839569" y="2789755"/>
            <a:ext cx="1404865" cy="1415846"/>
          </a:xfrm>
          <a:prstGeom prst="donut">
            <a:avLst>
              <a:gd name="adj" fmla="val 26983"/>
            </a:avLst>
          </a:prstGeom>
          <a:gradFill flip="none" rotWithShape="1">
            <a:gsLst>
              <a:gs pos="26000">
                <a:schemeClr val="accent3"/>
              </a:gs>
              <a:gs pos="52000">
                <a:schemeClr val="accent3">
                  <a:lumMod val="60000"/>
                  <a:lumOff val="40000"/>
                </a:schemeClr>
              </a:gs>
              <a:gs pos="61000">
                <a:schemeClr val="accent3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9" name="Circle: Hollow 38">
            <a:extLst>
              <a:ext uri="{FF2B5EF4-FFF2-40B4-BE49-F238E27FC236}">
                <a16:creationId xmlns:a16="http://schemas.microsoft.com/office/drawing/2014/main" id="{6FD857A5-C740-DBBE-98B2-132476AF924B}"/>
              </a:ext>
            </a:extLst>
          </p:cNvPr>
          <p:cNvSpPr/>
          <p:nvPr/>
        </p:nvSpPr>
        <p:spPr>
          <a:xfrm>
            <a:off x="2736722" y="2789755"/>
            <a:ext cx="1404865" cy="1415846"/>
          </a:xfrm>
          <a:prstGeom prst="donut">
            <a:avLst>
              <a:gd name="adj" fmla="val 26983"/>
            </a:avLst>
          </a:prstGeom>
          <a:gradFill flip="none" rotWithShape="1">
            <a:gsLst>
              <a:gs pos="26000">
                <a:schemeClr val="accent3"/>
              </a:gs>
              <a:gs pos="52000">
                <a:schemeClr val="accent3">
                  <a:lumMod val="60000"/>
                  <a:lumOff val="40000"/>
                </a:schemeClr>
              </a:gs>
              <a:gs pos="61000">
                <a:schemeClr val="accent3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3BCAA5-0F7C-817D-2DDE-7969B113C65B}"/>
              </a:ext>
            </a:extLst>
          </p:cNvPr>
          <p:cNvSpPr txBox="1"/>
          <p:nvPr/>
        </p:nvSpPr>
        <p:spPr>
          <a:xfrm>
            <a:off x="2618388" y="1175387"/>
            <a:ext cx="192272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haroni" panose="02010803020104030203" pitchFamily="2" charset="-79"/>
                <a:ea typeface="Aharoni" panose="02000000000000000000" pitchFamily="2" charset="0"/>
                <a:cs typeface="Aharoni" panose="02010803020104030203" pitchFamily="2" charset="-79"/>
              </a:rPr>
              <a:t>Accessibility and exam readiness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3D7462-4ED9-B8D4-D67A-FE4A69D7A53B}"/>
              </a:ext>
            </a:extLst>
          </p:cNvPr>
          <p:cNvSpPr txBox="1"/>
          <p:nvPr/>
        </p:nvSpPr>
        <p:spPr>
          <a:xfrm>
            <a:off x="425973" y="4723181"/>
            <a:ext cx="21994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Affordability and advancement of future </a:t>
            </a:r>
            <a:endParaRPr lang="en-IN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5D9B39-7528-1898-7217-D87571252C48}"/>
              </a:ext>
            </a:extLst>
          </p:cNvPr>
          <p:cNvSpPr txBox="1"/>
          <p:nvPr/>
        </p:nvSpPr>
        <p:spPr>
          <a:xfrm>
            <a:off x="2353391" y="5853377"/>
            <a:ext cx="2452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Consistency and mentorship for betterment </a:t>
            </a:r>
            <a:endParaRPr lang="en-IN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1FEFE8-11E7-7890-F5B7-CD905E2D928B}"/>
              </a:ext>
            </a:extLst>
          </p:cNvPr>
          <p:cNvSpPr txBox="1"/>
          <p:nvPr/>
        </p:nvSpPr>
        <p:spPr>
          <a:xfrm>
            <a:off x="4180499" y="2348726"/>
            <a:ext cx="35536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  <a:latin typeface="Britannic Bold" panose="020B0903060703020204" pitchFamily="34" charset="0"/>
              <a:cs typeface="Arial Black" panose="020B0604020202020204" pitchFamily="34" charset="0"/>
            </a:endParaRPr>
          </a:p>
          <a:p>
            <a:pPr algn="l"/>
            <a:endParaRPr lang="en-US" b="1" u="sng" dirty="0">
              <a:solidFill>
                <a:schemeClr val="accent3">
                  <a:lumMod val="60000"/>
                  <a:lumOff val="40000"/>
                </a:schemeClr>
              </a:solidFill>
              <a:latin typeface="Britannic Bold" panose="020B0903060703020204" pitchFamily="34" charset="0"/>
              <a:ea typeface="Algerian" panose="02000000000000000000" pitchFamily="2" charset="0"/>
              <a:cs typeface="Arial Black" panose="020B0604020202020204" pitchFamily="34" charset="0"/>
            </a:endParaRPr>
          </a:p>
          <a:p>
            <a:pPr algn="ctr"/>
            <a:r>
              <a:rPr lang="en-US" sz="3600" b="1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Expected outcome </a:t>
            </a:r>
          </a:p>
          <a:p>
            <a:pPr algn="l"/>
            <a:endParaRPr lang="en-US" b="1" dirty="0">
              <a:latin typeface="Britannic Bold" panose="020B0903060703020204" pitchFamily="34" charset="0"/>
              <a:cs typeface="Arial Black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7F3D-A56F-D432-E72D-BF5404913251}"/>
              </a:ext>
            </a:extLst>
          </p:cNvPr>
          <p:cNvSpPr txBox="1"/>
          <p:nvPr/>
        </p:nvSpPr>
        <p:spPr>
          <a:xfrm>
            <a:off x="7218005" y="5774336"/>
            <a:ext cx="224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Personalized guide to make learning Smart </a:t>
            </a:r>
            <a:endParaRPr lang="en-US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ABA8D-0D44-B895-F298-6D647E0555C3}"/>
              </a:ext>
            </a:extLst>
          </p:cNvPr>
          <p:cNvSpPr txBox="1"/>
          <p:nvPr/>
        </p:nvSpPr>
        <p:spPr>
          <a:xfrm>
            <a:off x="7379366" y="1194722"/>
            <a:ext cx="192286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ea typeface="Aharoni" panose="02000000000000000000" pitchFamily="2" charset="0"/>
                <a:cs typeface="Aharoni" panose="02010803020104030203" pitchFamily="2" charset="-79"/>
              </a:rPr>
              <a:t>Productivity and efficiency future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3137F-8C21-4974-2E91-F2F805CC331D}"/>
              </a:ext>
            </a:extLst>
          </p:cNvPr>
          <p:cNvSpPr txBox="1"/>
          <p:nvPr/>
        </p:nvSpPr>
        <p:spPr>
          <a:xfrm>
            <a:off x="9431514" y="4897621"/>
            <a:ext cx="2026034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Growth and  developments</a:t>
            </a: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3D0FDA-5590-2A40-FE72-544304FDF892}"/>
              </a:ext>
            </a:extLst>
          </p:cNvPr>
          <p:cNvSpPr txBox="1"/>
          <p:nvPr/>
        </p:nvSpPr>
        <p:spPr>
          <a:xfrm>
            <a:off x="552780" y="1947906"/>
            <a:ext cx="1922722" cy="16004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Inclusivity and engagement in studies </a:t>
            </a:r>
            <a:endParaRPr lang="en-IN" sz="2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sz="2000" b="1" dirty="0">
              <a:solidFill>
                <a:schemeClr val="bg1"/>
              </a:solidFill>
              <a:latin typeface="Aharoni" panose="02010803020104030203" pitchFamily="2" charset="-79"/>
              <a:ea typeface="Aharoni" panose="0200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D55551-1BB2-79F7-EBF9-281A28DD0FBF}"/>
              </a:ext>
            </a:extLst>
          </p:cNvPr>
          <p:cNvSpPr txBox="1"/>
          <p:nvPr/>
        </p:nvSpPr>
        <p:spPr>
          <a:xfrm>
            <a:off x="9534826" y="2272118"/>
            <a:ext cx="192272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Innovation and scalability</a:t>
            </a:r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Aharoni" panose="02010803020104030203" pitchFamily="2" charset="-79"/>
              <a:ea typeface="Aharoni" panose="0200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1B7F18-A8C5-A671-091A-4DF2F459B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6" y="312375"/>
            <a:ext cx="1731860" cy="30778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0CDE47-7FA3-48EF-BD4B-2B4AC1995D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78" y="-191940"/>
            <a:ext cx="2086958" cy="22542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A2B792-63C4-010E-5155-5DF95C97CE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298" y="4687114"/>
            <a:ext cx="1184902" cy="11849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C1EA29-3F0E-D162-3EAF-69F98A9F0A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226" y="3493114"/>
            <a:ext cx="2221953" cy="13151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70EECF-2FC0-7E94-9B93-3C311535F7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345" y="116720"/>
            <a:ext cx="1054902" cy="10549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CEFCE9E-C09D-6EF9-C0A5-55992241C4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563" y="1117085"/>
            <a:ext cx="1285946" cy="12859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A8F5F7-E2C2-250E-462B-9A529D8849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5333" y1="65333" x2="49333" y2="65778"/>
                        <a14:foregroundMark x1="49333" y1="65778" x2="71556" y2="63111"/>
                        <a14:foregroundMark x1="71556" y1="63111" x2="73333" y2="39556"/>
                        <a14:foregroundMark x1="73333" y1="39556" x2="50222" y2="33778"/>
                        <a14:foregroundMark x1="50222" y1="33778" x2="27556" y2="43556"/>
                        <a14:foregroundMark x1="27556" y1="43556" x2="38222" y2="64000"/>
                        <a14:foregroundMark x1="38222" y1="64000" x2="64000" y2="64000"/>
                        <a14:foregroundMark x1="64000" y1="64000" x2="34667" y2="59556"/>
                        <a14:foregroundMark x1="34667" y1="59556" x2="47556" y2="32000"/>
                        <a14:foregroundMark x1="47556" y1="32000" x2="71556" y2="34667"/>
                        <a14:foregroundMark x1="71556" y1="34667" x2="64889" y2="37778"/>
                        <a14:foregroundMark x1="63556" y1="41333" x2="53333" y2="62667"/>
                        <a14:foregroundMark x1="53333" y1="62667" x2="54667" y2="47111"/>
                        <a14:foregroundMark x1="54667" y1="47111" x2="54667" y2="49778"/>
                        <a14:foregroundMark x1="54667" y1="49778" x2="54667" y2="47111"/>
                        <a14:foregroundMark x1="54667" y1="47111" x2="53333" y2="48000"/>
                        <a14:foregroundMark x1="53333" y1="48000" x2="44889" y2="44444"/>
                        <a14:foregroundMark x1="45333" y1="35556" x2="26222" y2="52889"/>
                        <a14:foregroundMark x1="26222" y1="52889" x2="36000" y2="63111"/>
                        <a14:foregroundMark x1="53778" y1="67111" x2="74667" y2="6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56" y="3329970"/>
            <a:ext cx="1737799" cy="173779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072B561-B8E2-96C7-B6A1-54AD0D60F5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39" y="4586594"/>
            <a:ext cx="1304093" cy="130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0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8" grpId="0" animBg="1"/>
      <p:bldP spid="39" grpId="0" animBg="1"/>
      <p:bldP spid="40" grpId="0"/>
      <p:bldP spid="45" grpId="0"/>
      <p:bldP spid="46" grpId="0"/>
      <p:bldP spid="4" grpId="0"/>
      <p:bldP spid="6" grpId="0"/>
      <p:bldP spid="7" grpId="0"/>
      <p:bldP spid="9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298</TotalTime>
  <Words>1219</Words>
  <Application>Microsoft Office PowerPoint</Application>
  <PresentationFormat>Widescreen</PresentationFormat>
  <Paragraphs>188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3" baseType="lpstr">
      <vt:lpstr>Abadi</vt:lpstr>
      <vt:lpstr>ADLaM Display</vt:lpstr>
      <vt:lpstr>Aharoni</vt:lpstr>
      <vt:lpstr>Amasis MT Pro Black</vt:lpstr>
      <vt:lpstr>Aptos</vt:lpstr>
      <vt:lpstr>Aptos Display</vt:lpstr>
      <vt:lpstr>Arial</vt:lpstr>
      <vt:lpstr>Arial Black</vt:lpstr>
      <vt:lpstr>Arial Narrow</vt:lpstr>
      <vt:lpstr>Arial Rounded MT Bold</vt:lpstr>
      <vt:lpstr>Britannic Bold</vt:lpstr>
      <vt:lpstr>Calibri</vt:lpstr>
      <vt:lpstr>Calibri Light</vt:lpstr>
      <vt:lpstr>Cooper Black</vt:lpstr>
      <vt:lpstr>Copperplate Gothic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kaushal dhakad</dc:creator>
  <cp:lastModifiedBy>kaushal dhakad</cp:lastModifiedBy>
  <cp:revision>2</cp:revision>
  <dcterms:created xsi:type="dcterms:W3CDTF">2025-08-09T08:40:47Z</dcterms:created>
  <dcterms:modified xsi:type="dcterms:W3CDTF">2025-09-05T11:35:19Z</dcterms:modified>
</cp:coreProperties>
</file>